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3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A674D-4D02-4C29-B29E-AAC2FFDA64CB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0EB56-FB6C-4DC5-A238-7CBB51583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1849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AAF7C-B25C-4BDC-86C8-71946527113F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3014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3436E0-79C8-45C9-8328-647E462DB7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5734EEC-3F65-462B-8957-03BC79309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F07773-3298-46AC-A14E-3AD32F315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CAFF-277A-4AB5-8877-87AE8B9653D8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862EE4-99B9-40F2-A498-DF6F8B9CC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AB6153-CB23-42C1-92F8-3CA14BD2A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BCE-AB9A-4411-9D80-0D2924C63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461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9DD013-FBAF-48CE-98C9-CDC63A108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F8A9E0F-703C-44DD-8053-3677596E9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C3DD49-9175-4A48-B48F-E86CE93A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CAFF-277A-4AB5-8877-87AE8B9653D8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8D05E7-6565-4DF5-B014-08F302FEC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74AC2D-8A9D-45AC-A140-5601CA831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BCE-AB9A-4411-9D80-0D2924C63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557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4FB77A8-FEDC-4A9B-845E-2AFD9C5167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EE01A3F-F528-4B9B-B742-55B1F80E67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93AD47-197F-413E-9563-54F837685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CAFF-277A-4AB5-8877-87AE8B9653D8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82908F-935B-402E-AA71-E2B7CB3F5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CC6FF70-ABED-4FB1-B8B5-56C73E4F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BCE-AB9A-4411-9D80-0D2924C63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987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D057DC-04B1-4E00-A26E-4BA5E3BB3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FCDB51-73AC-4651-A9F5-5B123BE6A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EB61670-471D-473D-B4F6-9280DA48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CAFF-277A-4AB5-8877-87AE8B9653D8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0C526BB-2528-46AB-A420-3F6C938F9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43AA55-8089-4356-9645-74C01467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BCE-AB9A-4411-9D80-0D2924C63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393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D4EEEF-2E98-4CE9-A0C2-77FA8604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77FB738-7CB8-41A4-A97E-A8BAB84F6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BA894B-5D6F-403F-97F6-6EAB12494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CAFF-277A-4AB5-8877-87AE8B9653D8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EF78A3-0EAC-4E21-BBB9-91A410F8C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08E41B4-BB4C-45FA-A361-EF313472E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BCE-AB9A-4411-9D80-0D2924C63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469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9F77BE-8368-4501-81EE-41EE16A0F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D2E586-E634-4955-9148-F0E0C8F984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E5BC217-4B46-494F-9FFB-1D20EF0C0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0337F0D-0C78-49EF-9B2A-BA7F76B14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CAFF-277A-4AB5-8877-87AE8B9653D8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CCADC87-3BEA-4F36-90F6-58BA3BD00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EF97C18-B9EE-4AC7-8B79-095AD108C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BCE-AB9A-4411-9D80-0D2924C63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368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98B59E-3084-4A30-AA8C-DEE1342B1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0CCFF88-9267-4AF9-95CF-1E53D2B15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2AA0930-4D4B-472A-AC3A-CD0F611A2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8828839-C74F-4605-96C1-3E4BF10F9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C2A609C-A610-4CEB-B3F5-89B2F7418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CE782F5-8A48-4152-B437-0EF466EA9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CAFF-277A-4AB5-8877-87AE8B9653D8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99DACEB-8746-44B5-9F06-F066B468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4DD437D-04CC-4B3D-8FB7-93DAA4EBB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BCE-AB9A-4411-9D80-0D2924C63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19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C687C4-68BE-4874-B9B5-456EAC170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4D40728-61EC-4E05-9DAC-70597E997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CAFF-277A-4AB5-8877-87AE8B9653D8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6A09E41-205F-48F6-B77F-E2EFCA114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0FFC09E-F51B-4493-8E4B-C6F9BF9C6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BCE-AB9A-4411-9D80-0D2924C63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32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5C3BF5F-4B11-4437-A0AD-3C71FEA2D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CAFF-277A-4AB5-8877-87AE8B9653D8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1D725C9-F82C-4B6E-8CE8-36087D7E5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0720FF0-B96D-4B7E-987B-5B32A094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BCE-AB9A-4411-9D80-0D2924C63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83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224567-8ACC-4A6C-B34C-23353B5FC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83FC83-A01E-4419-8C95-6D493037B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1567C50-420D-4938-9CA9-7E072EEE5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5AC2E33-A8F1-4EBF-AA6F-A09BF8F60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CAFF-277A-4AB5-8877-87AE8B9653D8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E529F46-AAF8-44C0-88BA-56F99CD1B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1A03412-6187-4D67-AE3F-0F866EC8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BCE-AB9A-4411-9D80-0D2924C63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687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03CFB2-5762-4F93-9C17-370CE3BA4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3A3E8C3-6C35-4FD8-AA4E-0BD4659AB1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3187A72-9FA0-469C-839E-09F7133E0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FAE9000-68C9-440B-8DAD-34EAD5353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CAFF-277A-4AB5-8877-87AE8B9653D8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DD177DB-8E0D-4544-8D18-E338B4DED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13DB841-2F2B-40AF-AA98-964BC71D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6BCE-AB9A-4411-9D80-0D2924C63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085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E30BD6F-1DDB-4052-9F9D-0FC1A78DA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EB4D1D0-B7C9-46CF-81DF-F43613BFE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8D2522-3D9C-45F2-8531-B2690BC1E2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9CAFF-277A-4AB5-8877-87AE8B9653D8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C3A1DA-82F3-43A9-857C-8FED78D61D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0AD41B-20B8-4C8F-A19C-384C8EA175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16BCE-AB9A-4411-9D80-0D2924C63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610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972E22D8-0974-4CB4-8C0D-924DF596E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5961954"/>
              </p:ext>
            </p:extLst>
          </p:nvPr>
        </p:nvGraphicFramePr>
        <p:xfrm>
          <a:off x="381001" y="168533"/>
          <a:ext cx="11382373" cy="6537072"/>
        </p:xfrm>
        <a:graphic>
          <a:graphicData uri="http://schemas.openxmlformats.org/drawingml/2006/table">
            <a:tbl>
              <a:tblPr firstRow="1" firstCol="1" bandRow="1"/>
              <a:tblGrid>
                <a:gridCol w="2818688">
                  <a:extLst>
                    <a:ext uri="{9D8B030D-6E8A-4147-A177-3AD203B41FA5}">
                      <a16:colId xmlns="" xmlns:a16="http://schemas.microsoft.com/office/drawing/2014/main" val="1665843148"/>
                    </a:ext>
                  </a:extLst>
                </a:gridCol>
                <a:gridCol w="1393592">
                  <a:extLst>
                    <a:ext uri="{9D8B030D-6E8A-4147-A177-3AD203B41FA5}">
                      <a16:colId xmlns="" xmlns:a16="http://schemas.microsoft.com/office/drawing/2014/main" val="3813691461"/>
                    </a:ext>
                  </a:extLst>
                </a:gridCol>
                <a:gridCol w="97005">
                  <a:extLst>
                    <a:ext uri="{9D8B030D-6E8A-4147-A177-3AD203B41FA5}">
                      <a16:colId xmlns="" xmlns:a16="http://schemas.microsoft.com/office/drawing/2014/main" val="1917901370"/>
                    </a:ext>
                  </a:extLst>
                </a:gridCol>
                <a:gridCol w="97005">
                  <a:extLst>
                    <a:ext uri="{9D8B030D-6E8A-4147-A177-3AD203B41FA5}">
                      <a16:colId xmlns="" xmlns:a16="http://schemas.microsoft.com/office/drawing/2014/main" val="463022753"/>
                    </a:ext>
                  </a:extLst>
                </a:gridCol>
                <a:gridCol w="1477606">
                  <a:extLst>
                    <a:ext uri="{9D8B030D-6E8A-4147-A177-3AD203B41FA5}">
                      <a16:colId xmlns="" xmlns:a16="http://schemas.microsoft.com/office/drawing/2014/main" val="952393443"/>
                    </a:ext>
                  </a:extLst>
                </a:gridCol>
                <a:gridCol w="1680586">
                  <a:extLst>
                    <a:ext uri="{9D8B030D-6E8A-4147-A177-3AD203B41FA5}">
                      <a16:colId xmlns="" xmlns:a16="http://schemas.microsoft.com/office/drawing/2014/main" val="4138654666"/>
                    </a:ext>
                  </a:extLst>
                </a:gridCol>
                <a:gridCol w="556690">
                  <a:extLst>
                    <a:ext uri="{9D8B030D-6E8A-4147-A177-3AD203B41FA5}">
                      <a16:colId xmlns="" xmlns:a16="http://schemas.microsoft.com/office/drawing/2014/main" val="877759042"/>
                    </a:ext>
                  </a:extLst>
                </a:gridCol>
                <a:gridCol w="779691">
                  <a:extLst>
                    <a:ext uri="{9D8B030D-6E8A-4147-A177-3AD203B41FA5}">
                      <a16:colId xmlns="" xmlns:a16="http://schemas.microsoft.com/office/drawing/2014/main" val="354308789"/>
                    </a:ext>
                  </a:extLst>
                </a:gridCol>
                <a:gridCol w="2481510">
                  <a:extLst>
                    <a:ext uri="{9D8B030D-6E8A-4147-A177-3AD203B41FA5}">
                      <a16:colId xmlns="" xmlns:a16="http://schemas.microsoft.com/office/drawing/2014/main" val="1517677159"/>
                    </a:ext>
                  </a:extLst>
                </a:gridCol>
              </a:tblGrid>
              <a:tr h="274728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r>
                        <a:rPr lang="en-CA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 Date: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59055" indent="-590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End Date: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58432796"/>
                  </a:ext>
                </a:extLst>
              </a:tr>
              <a:tr h="222311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Team: 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Resources Required: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22184195"/>
                  </a:ext>
                </a:extLst>
              </a:tr>
              <a:tr h="222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Executive Sponsor: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rowSpan="3"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7040057"/>
                  </a:ext>
                </a:extLst>
              </a:tr>
              <a:tr h="222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Lead: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85026954"/>
                  </a:ext>
                </a:extLst>
              </a:tr>
              <a:tr h="222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 Owner: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44777222"/>
                  </a:ext>
                </a:extLst>
              </a:tr>
              <a:tr h="222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Improvement Advisor: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Scope/Boundaries: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4198260"/>
                  </a:ext>
                </a:extLst>
              </a:tr>
              <a:tr h="21650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Members: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rowSpan="4"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9548262"/>
                  </a:ext>
                </a:extLst>
              </a:tr>
              <a:tr h="21650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4041358"/>
                  </a:ext>
                </a:extLst>
              </a:tr>
              <a:tr h="21650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1621038"/>
                  </a:ext>
                </a:extLst>
              </a:tr>
              <a:tr h="21650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0634034"/>
                  </a:ext>
                </a:extLst>
              </a:tr>
              <a:tr h="216500"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What are we trying to accomplish?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6509632"/>
                  </a:ext>
                </a:extLst>
              </a:tr>
              <a:tr h="21650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Problem Statement: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Aim Statement: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4412511"/>
                  </a:ext>
                </a:extLst>
              </a:tr>
              <a:tr h="70038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3128681"/>
                  </a:ext>
                </a:extLst>
              </a:tr>
              <a:tr h="216500"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How will we know that a change is an improvement?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72594906"/>
                  </a:ext>
                </a:extLst>
              </a:tr>
              <a:tr h="22231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Measures: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Outcome: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82447368"/>
                  </a:ext>
                </a:extLst>
              </a:tr>
              <a:tr h="22231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Balancing: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1910006"/>
                  </a:ext>
                </a:extLst>
              </a:tr>
              <a:tr h="222311"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What changes can we make that will result in an improvement?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93333487"/>
                  </a:ext>
                </a:extLst>
              </a:tr>
              <a:tr h="222311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Root Causes of Problem: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Change Ideas: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Process Measures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78483885"/>
                  </a:ext>
                </a:extLst>
              </a:tr>
              <a:tr h="222311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7505235"/>
                  </a:ext>
                </a:extLst>
              </a:tr>
              <a:tr h="222311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396878"/>
                  </a:ext>
                </a:extLst>
              </a:tr>
              <a:tr h="222311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3242577"/>
                  </a:ext>
                </a:extLst>
              </a:tr>
              <a:tr h="711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Milestones &amp; Timeline: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Barriers and Mitigation Strategies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7618009"/>
                  </a:ext>
                </a:extLst>
              </a:tr>
              <a:tr h="222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Signatures: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39381638"/>
                  </a:ext>
                </a:extLst>
              </a:tr>
              <a:tr h="222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Executive Sponsor: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32256739"/>
                  </a:ext>
                </a:extLst>
              </a:tr>
              <a:tr h="222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 Owner/Project Lead:</a:t>
                      </a:r>
                      <a:endParaRPr lang="en-CA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726" marR="14726" marT="50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57226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2244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98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Dunn - CMHA, ON</dc:creator>
  <cp:lastModifiedBy>Laura</cp:lastModifiedBy>
  <cp:revision>8</cp:revision>
  <dcterms:created xsi:type="dcterms:W3CDTF">2018-09-11T13:43:09Z</dcterms:created>
  <dcterms:modified xsi:type="dcterms:W3CDTF">2019-09-10T15:00:50Z</dcterms:modified>
</cp:coreProperties>
</file>