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55" r:id="rId6"/>
    <p:sldMasterId id="2147483696" r:id="rId7"/>
    <p:sldMasterId id="2147483708" r:id="rId8"/>
    <p:sldMasterId id="2147483717" r:id="rId9"/>
    <p:sldMasterId id="2147483736" r:id="rId10"/>
  </p:sldMasterIdLst>
  <p:notesMasterIdLst>
    <p:notesMasterId r:id="rId60"/>
  </p:notesMasterIdLst>
  <p:sldIdLst>
    <p:sldId id="901" r:id="rId11"/>
    <p:sldId id="843" r:id="rId12"/>
    <p:sldId id="838" r:id="rId13"/>
    <p:sldId id="257" r:id="rId14"/>
    <p:sldId id="907" r:id="rId15"/>
    <p:sldId id="909" r:id="rId16"/>
    <p:sldId id="954" r:id="rId17"/>
    <p:sldId id="839" r:id="rId18"/>
    <p:sldId id="931" r:id="rId19"/>
    <p:sldId id="999" r:id="rId20"/>
    <p:sldId id="960" r:id="rId21"/>
    <p:sldId id="933" r:id="rId22"/>
    <p:sldId id="1005" r:id="rId23"/>
    <p:sldId id="477" r:id="rId24"/>
    <p:sldId id="990" r:id="rId25"/>
    <p:sldId id="991" r:id="rId26"/>
    <p:sldId id="992" r:id="rId27"/>
    <p:sldId id="997" r:id="rId28"/>
    <p:sldId id="993" r:id="rId29"/>
    <p:sldId id="995" r:id="rId30"/>
    <p:sldId id="956" r:id="rId31"/>
    <p:sldId id="261" r:id="rId32"/>
    <p:sldId id="996" r:id="rId33"/>
    <p:sldId id="941" r:id="rId34"/>
    <p:sldId id="986" r:id="rId35"/>
    <p:sldId id="945" r:id="rId36"/>
    <p:sldId id="946" r:id="rId37"/>
    <p:sldId id="947" r:id="rId38"/>
    <p:sldId id="948" r:id="rId39"/>
    <p:sldId id="998" r:id="rId40"/>
    <p:sldId id="1000" r:id="rId41"/>
    <p:sldId id="626" r:id="rId42"/>
    <p:sldId id="627" r:id="rId43"/>
    <p:sldId id="967" r:id="rId44"/>
    <p:sldId id="972" r:id="rId45"/>
    <p:sldId id="1001" r:id="rId46"/>
    <p:sldId id="1002" r:id="rId47"/>
    <p:sldId id="1004" r:id="rId48"/>
    <p:sldId id="987" r:id="rId49"/>
    <p:sldId id="1008" r:id="rId50"/>
    <p:sldId id="906" r:id="rId51"/>
    <p:sldId id="829" r:id="rId52"/>
    <p:sldId id="840" r:id="rId53"/>
    <p:sldId id="847" r:id="rId54"/>
    <p:sldId id="1006" r:id="rId55"/>
    <p:sldId id="868" r:id="rId56"/>
    <p:sldId id="869" r:id="rId57"/>
    <p:sldId id="841" r:id="rId58"/>
    <p:sldId id="836" r:id="rId59"/>
  </p:sldIdLst>
  <p:sldSz cx="9144000" cy="6858000" type="screen4x3"/>
  <p:notesSz cx="6858000" cy="3143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chan, Alice" initials="SA" lastIdx="8" clrIdx="0">
    <p:extLst>
      <p:ext uri="{19B8F6BF-5375-455C-9EA6-DF929625EA0E}">
        <p15:presenceInfo xmlns:p15="http://schemas.microsoft.com/office/powerpoint/2012/main" userId="Strachan, Alice" providerId="None"/>
      </p:ext>
    </p:extLst>
  </p:cmAuthor>
  <p:cmAuthor id="2" name="Hrishikesh Navare" initials="HN" lastIdx="1" clrIdx="1">
    <p:extLst>
      <p:ext uri="{19B8F6BF-5375-455C-9EA6-DF929625EA0E}">
        <p15:presenceInfo xmlns:p15="http://schemas.microsoft.com/office/powerpoint/2012/main" userId="Hrishikesh Navare" providerId="None"/>
      </p:ext>
    </p:extLst>
  </p:cmAuthor>
  <p:cmAuthor id="3" name="Laura Daly-Trottier" initials="LD" lastIdx="2" clrIdx="2">
    <p:extLst>
      <p:ext uri="{19B8F6BF-5375-455C-9EA6-DF929625EA0E}">
        <p15:presenceInfo xmlns:p15="http://schemas.microsoft.com/office/powerpoint/2012/main" userId="S::ldaly-trottier@ontario.cmha.ca::d963397f-5843-4cf0-9383-f49e2ae27b1c" providerId="AD"/>
      </p:ext>
    </p:extLst>
  </p:cmAuthor>
  <p:cmAuthor id="4" name="Hrishikesh Navare" initials="HN [2]" lastIdx="2" clrIdx="3">
    <p:extLst>
      <p:ext uri="{19B8F6BF-5375-455C-9EA6-DF929625EA0E}">
        <p15:presenceInfo xmlns:p15="http://schemas.microsoft.com/office/powerpoint/2012/main" userId="S::hrishikesh.navare_amho.ca#ext#@ontario.cmha.ca::d588808d-6d2b-4b9a-8e57-14f1d43f0015" providerId="AD"/>
      </p:ext>
    </p:extLst>
  </p:cmAuthor>
  <p:cmAuthor id="5" name="Naushaba Degani" initials="ND" lastIdx="4" clrIdx="4">
    <p:extLst>
      <p:ext uri="{19B8F6BF-5375-455C-9EA6-DF929625EA0E}">
        <p15:presenceInfo xmlns:p15="http://schemas.microsoft.com/office/powerpoint/2012/main" userId="S::ndegani@ontario.cmha.ca::b0321eec-dea0-44da-be83-24380506fbf3" providerId="AD"/>
      </p:ext>
    </p:extLst>
  </p:cmAuthor>
  <p:cmAuthor id="6" name="Debbie Bang" initials="DB" lastIdx="3" clrIdx="5">
    <p:extLst>
      <p:ext uri="{19B8F6BF-5375-455C-9EA6-DF929625EA0E}">
        <p15:presenceInfo xmlns:p15="http://schemas.microsoft.com/office/powerpoint/2012/main" userId="S::debbie.bang@amho.ca::101698d7-a4e6-4f7e-93a2-5d4d7f970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294F4-6F95-4734-9E72-053EA33869B3}" v="409" dt="2020-11-13T12:12:11.346"/>
    <p1510:client id="{A2EFC191-1E5B-41BC-BE73-E96C90954946}" v="16" dt="2020-11-13T12:56:59.039"/>
  </p1510:revLst>
</p1510:revInfo>
</file>

<file path=ppt/tableStyles.xml><?xml version="1.0" encoding="utf-8"?>
<a:tblStyleLst xmlns:a="http://schemas.openxmlformats.org/drawingml/2006/main" def="{5C22544A-7EE6-4342-B048-85BDC9FD1C3A}">
  <a:tblStyle styleId="{AC20B593-1746-4108-9A25-A5B584626419}" styleName="">
    <a:wholeTbl>
      <a:tcTxStyle>
        <a:font>
          <a:latin typeface="Calibri"/>
          <a:ea typeface="Calibri"/>
          <a:cs typeface="Calibri"/>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6"/>
          </a:solidFill>
        </a:fill>
      </a:tcStyle>
    </a:wholeTbl>
    <a:band1H>
      <a:tcTxStyle>
        <a:font>
          <a:latin typeface=""/>
          <a:ea typeface=""/>
          <a:cs typeface=""/>
        </a:font>
      </a:tcTxStyle>
      <a:tcStyle>
        <a:tcBdr/>
        <a:fill>
          <a:solidFill>
            <a:srgbClr val="F9D7CA"/>
          </a:solidFill>
        </a:fill>
      </a:tcStyle>
    </a:band1H>
    <a:band2H>
      <a:tcTxStyle>
        <a:font>
          <a:latin typeface=""/>
          <a:ea typeface=""/>
          <a:cs typeface=""/>
        </a:font>
      </a:tcTxStyle>
      <a:tcStyle>
        <a:tcBdr/>
      </a:tcStyle>
    </a:band2H>
    <a:band1V>
      <a:tcTxStyle>
        <a:font>
          <a:latin typeface=""/>
          <a:ea typeface=""/>
          <a:cs typeface=""/>
        </a:font>
      </a:tcTxStyle>
      <a:tcStyle>
        <a:tcBdr/>
        <a:fill>
          <a:solidFill>
            <a:srgbClr val="F9D7CA"/>
          </a:solidFill>
        </a:fill>
      </a:tcStyle>
    </a:band1V>
    <a:band2V>
      <a:tcTxStyle>
        <a:font>
          <a:latin typeface=""/>
          <a:ea typeface=""/>
          <a:cs typeface=""/>
        </a:font>
      </a:tcTxStyle>
      <a:tcStyle>
        <a:tcBdr/>
      </a:tcStyle>
    </a:band2V>
    <a:lastCol>
      <a:tcTxStyle b="on">
        <a:font>
          <a:latin typeface="Calibri"/>
          <a:ea typeface="Calibri"/>
          <a:cs typeface="Calibri"/>
        </a:font>
        <a:srgbClr val="FFFFFF"/>
      </a:tcTxStyle>
      <a:tcStyle>
        <a:tcBdr/>
        <a:fill>
          <a:solidFill>
            <a:srgbClr val="4F81BD"/>
          </a:solidFill>
        </a:fill>
      </a:tcStyle>
    </a:lastCol>
    <a:firstCol>
      <a:tcTxStyle b="on">
        <a:font>
          <a:latin typeface="Calibri"/>
          <a:ea typeface="Calibri"/>
          <a:cs typeface="Calibri"/>
        </a:font>
        <a:srgbClr val="FFFFFF"/>
      </a:tcTxStyle>
      <a:tcStyle>
        <a:tcBdr/>
        <a:fill>
          <a:solidFill>
            <a:srgbClr val="4F81BD"/>
          </a:solidFill>
        </a:fill>
      </a:tcStyle>
    </a:firstCol>
    <a:lastRow>
      <a:tcTxStyle b="on">
        <a:font>
          <a:latin typeface="Calibri"/>
          <a:ea typeface="Calibri"/>
          <a:cs typeface="Calibri"/>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Calibri"/>
          <a:ea typeface="Calibri"/>
          <a:cs typeface="Calibri"/>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BE841C81-0CB8-4EE5-886A-ADF67BA29454}" styleName="">
    <a:wholeTbl>
      <a:tcTxStyle>
        <a:font>
          <a:latin typeface="Calibri"/>
          <a:ea typeface="Calibri"/>
          <a:cs typeface="Calibri"/>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9EC"/>
          </a:solidFill>
        </a:fill>
      </a:tcStyle>
    </a:wholeTbl>
    <a:band1H>
      <a:tcTxStyle>
        <a:font>
          <a:latin typeface=""/>
          <a:ea typeface=""/>
          <a:cs typeface=""/>
        </a:font>
      </a:tcTxStyle>
      <a:tcStyle>
        <a:tcBdr/>
        <a:fill>
          <a:solidFill>
            <a:srgbClr val="CBD0D6"/>
          </a:solidFill>
        </a:fill>
      </a:tcStyle>
    </a:band1H>
    <a:band2H>
      <a:tcTxStyle>
        <a:font>
          <a:latin typeface=""/>
          <a:ea typeface=""/>
          <a:cs typeface=""/>
        </a:font>
      </a:tcTxStyle>
      <a:tcStyle>
        <a:tcBdr/>
      </a:tcStyle>
    </a:band2H>
    <a:band1V>
      <a:tcTxStyle>
        <a:font>
          <a:latin typeface=""/>
          <a:ea typeface=""/>
          <a:cs typeface=""/>
        </a:font>
      </a:tcTxStyle>
      <a:tcStyle>
        <a:tcBdr/>
        <a:fill>
          <a:solidFill>
            <a:srgbClr val="CBD0D6"/>
          </a:solidFill>
        </a:fill>
      </a:tcStyle>
    </a:band1V>
    <a:band2V>
      <a:tcTxStyle>
        <a:font>
          <a:latin typeface=""/>
          <a:ea typeface=""/>
          <a:cs typeface=""/>
        </a:font>
      </a:tcTxStyle>
      <a:tcStyle>
        <a:tcBdr/>
      </a:tcStyle>
    </a:band2V>
    <a:lastCol>
      <a:tcTxStyle b="on">
        <a:font>
          <a:latin typeface="Calibri"/>
          <a:ea typeface="Calibri"/>
          <a:cs typeface="Calibri"/>
        </a:font>
        <a:srgbClr val="FFFFFF"/>
      </a:tcTxStyle>
      <a:tcStyle>
        <a:tcBdr/>
        <a:fill>
          <a:solidFill>
            <a:srgbClr val="9BBB59"/>
          </a:solidFill>
        </a:fill>
      </a:tcStyle>
    </a:lastCol>
    <a:firstCol>
      <a:tcTxStyle b="on">
        <a:font>
          <a:latin typeface="Calibri"/>
          <a:ea typeface="Calibri"/>
          <a:cs typeface="Calibri"/>
        </a:font>
        <a:srgbClr val="FFFFFF"/>
      </a:tcTxStyle>
      <a:tcStyle>
        <a:tcBdr/>
        <a:fill>
          <a:solidFill>
            <a:srgbClr val="9BBB59"/>
          </a:solidFill>
        </a:fill>
      </a:tcStyle>
    </a:firstCol>
    <a:lastRow>
      <a:tcTxStyle b="on">
        <a:font>
          <a:latin typeface="Calibri"/>
          <a:ea typeface="Calibri"/>
          <a:cs typeface="Calibri"/>
        </a:font>
        <a:srgbClr val="FFFFFF"/>
      </a:tcTxStyle>
      <a:tcStyle>
        <a:tcBdr>
          <a:top>
            <a:ln w="38103" cap="flat" cmpd="sng" algn="ctr">
              <a:solidFill>
                <a:srgbClr val="FFFFFF"/>
              </a:solidFill>
              <a:prstDash val="solid"/>
              <a:round/>
              <a:headEnd type="none" w="med" len="med"/>
              <a:tailEnd type="none" w="med" len="med"/>
            </a:ln>
          </a:top>
        </a:tcBdr>
        <a:fill>
          <a:solidFill>
            <a:srgbClr val="9BBB59"/>
          </a:solidFill>
        </a:fill>
      </a:tcStyle>
    </a:lastRow>
    <a:firstRow>
      <a:tcTxStyle b="on">
        <a:font>
          <a:latin typeface="Calibri"/>
          <a:ea typeface="Calibri"/>
          <a:cs typeface="Calibri"/>
        </a:font>
        <a:srgbClr val="FFFFFF"/>
      </a:tcTxStyle>
      <a:tcStyle>
        <a:tcBdr>
          <a:bottom>
            <a:ln w="38103" cap="flat" cmpd="sng" algn="ctr">
              <a:solidFill>
                <a:srgbClr val="FFFFFF"/>
              </a:solidFill>
              <a:prstDash val="solid"/>
              <a:round/>
              <a:headEnd type="none" w="med" len="med"/>
              <a:tailEnd type="none" w="med" len="med"/>
            </a:ln>
          </a:bottom>
        </a:tcBdr>
        <a:fill>
          <a:solidFill>
            <a:srgbClr val="9BBB59"/>
          </a:solidFill>
        </a:fill>
      </a:tcStyle>
    </a:firstRow>
  </a:tblStyle>
  <a:tblStyle styleId="{282708FB-95A9-47C7-AFAC-CE6C25E3428B}" styleName="">
    <a:wholeTbl>
      <a:tcTxStyle>
        <a:font>
          <a:latin typeface="Arial"/>
          <a:ea typeface="Arial"/>
          <a:cs typeface="Arial"/>
        </a:font>
        <a:srgbClr val="000000"/>
      </a:tcTxStyle>
      <a:tcStyle>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Bang" userId="101698d7-a4e6-4f7e-93a2-5d4d7f970113" providerId="ADAL" clId="{9DA294F4-6F95-4734-9E72-053EA33869B3}"/>
    <pc:docChg chg="undo custSel addSld delSld modSld sldOrd">
      <pc:chgData name="Debbie Bang" userId="101698d7-a4e6-4f7e-93a2-5d4d7f970113" providerId="ADAL" clId="{9DA294F4-6F95-4734-9E72-053EA33869B3}" dt="2020-11-13T12:13:03.743" v="3306" actId="6549"/>
      <pc:docMkLst>
        <pc:docMk/>
      </pc:docMkLst>
      <pc:sldChg chg="modSp">
        <pc:chgData name="Debbie Bang" userId="101698d7-a4e6-4f7e-93a2-5d4d7f970113" providerId="ADAL" clId="{9DA294F4-6F95-4734-9E72-053EA33869B3}" dt="2020-11-10T22:46:09.448" v="2609" actId="207"/>
        <pc:sldMkLst>
          <pc:docMk/>
          <pc:sldMk cId="3033253061" sldId="261"/>
        </pc:sldMkLst>
        <pc:spChg chg="mod">
          <ac:chgData name="Debbie Bang" userId="101698d7-a4e6-4f7e-93a2-5d4d7f970113" providerId="ADAL" clId="{9DA294F4-6F95-4734-9E72-053EA33869B3}" dt="2020-11-10T22:46:09.448" v="2609" actId="207"/>
          <ac:spMkLst>
            <pc:docMk/>
            <pc:sldMk cId="3033253061" sldId="261"/>
            <ac:spMk id="2" creationId="{00000000-0000-0000-0000-000000000000}"/>
          </ac:spMkLst>
        </pc:spChg>
      </pc:sldChg>
      <pc:sldChg chg="delSp addCm delCm">
        <pc:chgData name="Debbie Bang" userId="101698d7-a4e6-4f7e-93a2-5d4d7f970113" providerId="ADAL" clId="{9DA294F4-6F95-4734-9E72-053EA33869B3}" dt="2020-11-12T17:59:58.120" v="3060" actId="1592"/>
        <pc:sldMkLst>
          <pc:docMk/>
          <pc:sldMk cId="0" sldId="626"/>
        </pc:sldMkLst>
        <pc:spChg chg="del">
          <ac:chgData name="Debbie Bang" userId="101698d7-a4e6-4f7e-93a2-5d4d7f970113" providerId="ADAL" clId="{9DA294F4-6F95-4734-9E72-053EA33869B3}" dt="2020-11-10T22:48:34.622" v="2616"/>
          <ac:spMkLst>
            <pc:docMk/>
            <pc:sldMk cId="0" sldId="626"/>
            <ac:spMk id="17414" creationId="{BC173FCB-CA6D-4BD9-96FA-B934A2E3CC8B}"/>
          </ac:spMkLst>
        </pc:spChg>
      </pc:sldChg>
      <pc:sldChg chg="addSp modSp ord">
        <pc:chgData name="Debbie Bang" userId="101698d7-a4e6-4f7e-93a2-5d4d7f970113" providerId="ADAL" clId="{9DA294F4-6F95-4734-9E72-053EA33869B3}" dt="2020-11-12T16:16:06.027" v="2911" actId="14100"/>
        <pc:sldMkLst>
          <pc:docMk/>
          <pc:sldMk cId="0" sldId="829"/>
        </pc:sldMkLst>
        <pc:spChg chg="add mod">
          <ac:chgData name="Debbie Bang" userId="101698d7-a4e6-4f7e-93a2-5d4d7f970113" providerId="ADAL" clId="{9DA294F4-6F95-4734-9E72-053EA33869B3}" dt="2020-11-12T16:16:06.027" v="2911" actId="14100"/>
          <ac:spMkLst>
            <pc:docMk/>
            <pc:sldMk cId="0" sldId="829"/>
            <ac:spMk id="7" creationId="{6DB0AED2-4412-4E68-BE17-82CD41FBC2D2}"/>
          </ac:spMkLst>
        </pc:spChg>
      </pc:sldChg>
      <pc:sldChg chg="addSp delSp modSp modNotesTx">
        <pc:chgData name="Debbie Bang" userId="101698d7-a4e6-4f7e-93a2-5d4d7f970113" providerId="ADAL" clId="{9DA294F4-6F95-4734-9E72-053EA33869B3}" dt="2020-11-12T15:45:51.032" v="2621" actId="6549"/>
        <pc:sldMkLst>
          <pc:docMk/>
          <pc:sldMk cId="0" sldId="839"/>
        </pc:sldMkLst>
        <pc:spChg chg="del mod">
          <ac:chgData name="Debbie Bang" userId="101698d7-a4e6-4f7e-93a2-5d4d7f970113" providerId="ADAL" clId="{9DA294F4-6F95-4734-9E72-053EA33869B3}" dt="2020-11-03T18:42:37.205" v="114"/>
          <ac:spMkLst>
            <pc:docMk/>
            <pc:sldMk cId="0" sldId="839"/>
            <ac:spMk id="3" creationId="{35165D1C-D57C-492A-8187-21CC106004AE}"/>
          </ac:spMkLst>
        </pc:spChg>
        <pc:spChg chg="add del mod">
          <ac:chgData name="Debbie Bang" userId="101698d7-a4e6-4f7e-93a2-5d4d7f970113" providerId="ADAL" clId="{9DA294F4-6F95-4734-9E72-053EA33869B3}" dt="2020-11-03T18:41:35.913" v="107"/>
          <ac:spMkLst>
            <pc:docMk/>
            <pc:sldMk cId="0" sldId="839"/>
            <ac:spMk id="10" creationId="{0EF61CCF-F011-4D6C-88FD-3D573ADC1F6D}"/>
          </ac:spMkLst>
        </pc:spChg>
        <pc:spChg chg="add mod">
          <ac:chgData name="Debbie Bang" userId="101698d7-a4e6-4f7e-93a2-5d4d7f970113" providerId="ADAL" clId="{9DA294F4-6F95-4734-9E72-053EA33869B3}" dt="2020-11-03T19:32:47.595" v="395" actId="1076"/>
          <ac:spMkLst>
            <pc:docMk/>
            <pc:sldMk cId="0" sldId="839"/>
            <ac:spMk id="11" creationId="{A0BE927B-232B-4FB8-A002-CE217479515E}"/>
          </ac:spMkLst>
        </pc:spChg>
        <pc:spChg chg="add mod">
          <ac:chgData name="Debbie Bang" userId="101698d7-a4e6-4f7e-93a2-5d4d7f970113" providerId="ADAL" clId="{9DA294F4-6F95-4734-9E72-053EA33869B3}" dt="2020-11-03T19:32:59.218" v="397" actId="1076"/>
          <ac:spMkLst>
            <pc:docMk/>
            <pc:sldMk cId="0" sldId="839"/>
            <ac:spMk id="14" creationId="{76855B3A-5D24-4999-BB39-D7E8ED81D9D8}"/>
          </ac:spMkLst>
        </pc:spChg>
        <pc:spChg chg="add del mod">
          <ac:chgData name="Debbie Bang" userId="101698d7-a4e6-4f7e-93a2-5d4d7f970113" providerId="ADAL" clId="{9DA294F4-6F95-4734-9E72-053EA33869B3}" dt="2020-11-03T19:01:52.140" v="262" actId="478"/>
          <ac:spMkLst>
            <pc:docMk/>
            <pc:sldMk cId="0" sldId="839"/>
            <ac:spMk id="15" creationId="{43DE8B4B-3758-4757-AFEE-5D08B3CC774F}"/>
          </ac:spMkLst>
        </pc:spChg>
        <pc:spChg chg="add mod">
          <ac:chgData name="Debbie Bang" userId="101698d7-a4e6-4f7e-93a2-5d4d7f970113" providerId="ADAL" clId="{9DA294F4-6F95-4734-9E72-053EA33869B3}" dt="2020-11-03T19:02:35.342" v="316" actId="207"/>
          <ac:spMkLst>
            <pc:docMk/>
            <pc:sldMk cId="0" sldId="839"/>
            <ac:spMk id="16" creationId="{E5546FEA-982E-4719-B3F9-FCF5BFE819BA}"/>
          </ac:spMkLst>
        </pc:spChg>
        <pc:spChg chg="add mod">
          <ac:chgData name="Debbie Bang" userId="101698d7-a4e6-4f7e-93a2-5d4d7f970113" providerId="ADAL" clId="{9DA294F4-6F95-4734-9E72-053EA33869B3}" dt="2020-11-03T19:04:13.335" v="376" actId="1076"/>
          <ac:spMkLst>
            <pc:docMk/>
            <pc:sldMk cId="0" sldId="839"/>
            <ac:spMk id="17" creationId="{24E180CC-5252-4D2E-86B4-BBE458AA5120}"/>
          </ac:spMkLst>
        </pc:spChg>
        <pc:picChg chg="del mod">
          <ac:chgData name="Debbie Bang" userId="101698d7-a4e6-4f7e-93a2-5d4d7f970113" providerId="ADAL" clId="{9DA294F4-6F95-4734-9E72-053EA33869B3}" dt="2020-11-03T18:54:59.416" v="118" actId="478"/>
          <ac:picMkLst>
            <pc:docMk/>
            <pc:sldMk cId="0" sldId="839"/>
            <ac:picMk id="9" creationId="{00000000-0000-0000-0000-000000000000}"/>
          </ac:picMkLst>
        </pc:picChg>
        <pc:picChg chg="add mod">
          <ac:chgData name="Debbie Bang" userId="101698d7-a4e6-4f7e-93a2-5d4d7f970113" providerId="ADAL" clId="{9DA294F4-6F95-4734-9E72-053EA33869B3}" dt="2020-11-03T18:59:45.331" v="235" actId="1076"/>
          <ac:picMkLst>
            <pc:docMk/>
            <pc:sldMk cId="0" sldId="839"/>
            <ac:picMk id="12" creationId="{04F9B0DA-1385-40A7-9C59-40FFE7CC524B}"/>
          </ac:picMkLst>
        </pc:picChg>
        <pc:picChg chg="add del mod">
          <ac:chgData name="Debbie Bang" userId="101698d7-a4e6-4f7e-93a2-5d4d7f970113" providerId="ADAL" clId="{9DA294F4-6F95-4734-9E72-053EA33869B3}" dt="2020-11-03T19:08:27.868" v="387" actId="478"/>
          <ac:picMkLst>
            <pc:docMk/>
            <pc:sldMk cId="0" sldId="839"/>
            <ac:picMk id="13" creationId="{9896DE8E-2C05-49CC-A30A-890DAA831B92}"/>
          </ac:picMkLst>
        </pc:picChg>
        <pc:picChg chg="add mod">
          <ac:chgData name="Debbie Bang" userId="101698d7-a4e6-4f7e-93a2-5d4d7f970113" providerId="ADAL" clId="{9DA294F4-6F95-4734-9E72-053EA33869B3}" dt="2020-11-03T19:32:39.660" v="394" actId="14100"/>
          <ac:picMkLst>
            <pc:docMk/>
            <pc:sldMk cId="0" sldId="839"/>
            <ac:picMk id="19" creationId="{F2DD694B-F36C-4897-9EBA-4815970F97BF}"/>
          </ac:picMkLst>
        </pc:picChg>
        <pc:picChg chg="mod">
          <ac:chgData name="Debbie Bang" userId="101698d7-a4e6-4f7e-93a2-5d4d7f970113" providerId="ADAL" clId="{9DA294F4-6F95-4734-9E72-053EA33869B3}" dt="2020-11-03T19:32:53.508" v="396" actId="14100"/>
          <ac:picMkLst>
            <pc:docMk/>
            <pc:sldMk cId="0" sldId="839"/>
            <ac:picMk id="1026" creationId="{00000000-0000-0000-0000-000000000000}"/>
          </ac:picMkLst>
        </pc:picChg>
      </pc:sldChg>
      <pc:sldChg chg="ord">
        <pc:chgData name="Debbie Bang" userId="101698d7-a4e6-4f7e-93a2-5d4d7f970113" providerId="ADAL" clId="{9DA294F4-6F95-4734-9E72-053EA33869B3}" dt="2020-11-03T13:37:13.008" v="0"/>
        <pc:sldMkLst>
          <pc:docMk/>
          <pc:sldMk cId="0" sldId="840"/>
        </pc:sldMkLst>
      </pc:sldChg>
      <pc:sldChg chg="modSp">
        <pc:chgData name="Debbie Bang" userId="101698d7-a4e6-4f7e-93a2-5d4d7f970113" providerId="ADAL" clId="{9DA294F4-6F95-4734-9E72-053EA33869B3}" dt="2020-11-03T20:32:12.791" v="757" actId="20577"/>
        <pc:sldMkLst>
          <pc:docMk/>
          <pc:sldMk cId="0" sldId="847"/>
        </pc:sldMkLst>
        <pc:spChg chg="mod">
          <ac:chgData name="Debbie Bang" userId="101698d7-a4e6-4f7e-93a2-5d4d7f970113" providerId="ADAL" clId="{9DA294F4-6F95-4734-9E72-053EA33869B3}" dt="2020-11-03T20:32:12.791" v="757" actId="20577"/>
          <ac:spMkLst>
            <pc:docMk/>
            <pc:sldMk cId="0" sldId="847"/>
            <ac:spMk id="2" creationId="{A4A474FA-5EE6-4F0E-9B56-7A8DB1616905}"/>
          </ac:spMkLst>
        </pc:spChg>
      </pc:sldChg>
      <pc:sldChg chg="delSp del delAnim">
        <pc:chgData name="Debbie Bang" userId="101698d7-a4e6-4f7e-93a2-5d4d7f970113" providerId="ADAL" clId="{9DA294F4-6F95-4734-9E72-053EA33869B3}" dt="2020-11-10T23:46:16.948" v="2618" actId="2696"/>
        <pc:sldMkLst>
          <pc:docMk/>
          <pc:sldMk cId="0" sldId="891"/>
        </pc:sldMkLst>
        <pc:picChg chg="del">
          <ac:chgData name="Debbie Bang" userId="101698d7-a4e6-4f7e-93a2-5d4d7f970113" providerId="ADAL" clId="{9DA294F4-6F95-4734-9E72-053EA33869B3}" dt="2020-11-10T23:46:05.912" v="2617" actId="478"/>
          <ac:picMkLst>
            <pc:docMk/>
            <pc:sldMk cId="0" sldId="891"/>
            <ac:picMk id="4" creationId="{00000000-0000-0000-0000-000000000000}"/>
          </ac:picMkLst>
        </pc:picChg>
      </pc:sldChg>
      <pc:sldChg chg="modSp modNotesTx">
        <pc:chgData name="Debbie Bang" userId="101698d7-a4e6-4f7e-93a2-5d4d7f970113" providerId="ADAL" clId="{9DA294F4-6F95-4734-9E72-053EA33869B3}" dt="2020-11-04T18:23:54.283" v="1936" actId="20577"/>
        <pc:sldMkLst>
          <pc:docMk/>
          <pc:sldMk cId="4182369231" sldId="906"/>
        </pc:sldMkLst>
        <pc:spChg chg="mod">
          <ac:chgData name="Debbie Bang" userId="101698d7-a4e6-4f7e-93a2-5d4d7f970113" providerId="ADAL" clId="{9DA294F4-6F95-4734-9E72-053EA33869B3}" dt="2020-11-03T21:14:58.791" v="1031" actId="207"/>
          <ac:spMkLst>
            <pc:docMk/>
            <pc:sldMk cId="4182369231" sldId="906"/>
            <ac:spMk id="10" creationId="{00000000-0000-0000-0000-000000000000}"/>
          </ac:spMkLst>
        </pc:spChg>
      </pc:sldChg>
      <pc:sldChg chg="del">
        <pc:chgData name="Debbie Bang" userId="101698d7-a4e6-4f7e-93a2-5d4d7f970113" providerId="ADAL" clId="{9DA294F4-6F95-4734-9E72-053EA33869B3}" dt="2020-11-10T23:46:19.019" v="2619" actId="2696"/>
        <pc:sldMkLst>
          <pc:docMk/>
          <pc:sldMk cId="2767479064" sldId="923"/>
        </pc:sldMkLst>
      </pc:sldChg>
      <pc:sldChg chg="modSp modNotesTx">
        <pc:chgData name="Debbie Bang" userId="101698d7-a4e6-4f7e-93a2-5d4d7f970113" providerId="ADAL" clId="{9DA294F4-6F95-4734-9E72-053EA33869B3}" dt="2020-11-04T18:38:26.426" v="2023" actId="1036"/>
        <pc:sldMkLst>
          <pc:docMk/>
          <pc:sldMk cId="1656398699" sldId="931"/>
        </pc:sldMkLst>
        <pc:spChg chg="mod">
          <ac:chgData name="Debbie Bang" userId="101698d7-a4e6-4f7e-93a2-5d4d7f970113" providerId="ADAL" clId="{9DA294F4-6F95-4734-9E72-053EA33869B3}" dt="2020-11-04T18:38:26.426" v="2023" actId="1036"/>
          <ac:spMkLst>
            <pc:docMk/>
            <pc:sldMk cId="1656398699" sldId="931"/>
            <ac:spMk id="8" creationId="{00000000-0000-0000-0000-000000000000}"/>
          </ac:spMkLst>
        </pc:spChg>
      </pc:sldChg>
      <pc:sldChg chg="del">
        <pc:chgData name="Debbie Bang" userId="101698d7-a4e6-4f7e-93a2-5d4d7f970113" providerId="ADAL" clId="{9DA294F4-6F95-4734-9E72-053EA33869B3}" dt="2020-11-03T21:16:08.418" v="1081" actId="2696"/>
        <pc:sldMkLst>
          <pc:docMk/>
          <pc:sldMk cId="1359411403" sldId="942"/>
        </pc:sldMkLst>
      </pc:sldChg>
      <pc:sldChg chg="del">
        <pc:chgData name="Debbie Bang" userId="101698d7-a4e6-4f7e-93a2-5d4d7f970113" providerId="ADAL" clId="{9DA294F4-6F95-4734-9E72-053EA33869B3}" dt="2020-11-03T21:16:42.420" v="1082" actId="2696"/>
        <pc:sldMkLst>
          <pc:docMk/>
          <pc:sldMk cId="1908587167" sldId="942"/>
        </pc:sldMkLst>
      </pc:sldChg>
      <pc:sldChg chg="delSp modSp modAnim">
        <pc:chgData name="Debbie Bang" userId="101698d7-a4e6-4f7e-93a2-5d4d7f970113" providerId="ADAL" clId="{9DA294F4-6F95-4734-9E72-053EA33869B3}" dt="2020-11-03T20:25:58.947" v="455"/>
        <pc:sldMkLst>
          <pc:docMk/>
          <pc:sldMk cId="1150382731" sldId="943"/>
        </pc:sldMkLst>
        <pc:spChg chg="del mod">
          <ac:chgData name="Debbie Bang" userId="101698d7-a4e6-4f7e-93a2-5d4d7f970113" providerId="ADAL" clId="{9DA294F4-6F95-4734-9E72-053EA33869B3}" dt="2020-11-03T20:25:58.947" v="455"/>
          <ac:spMkLst>
            <pc:docMk/>
            <pc:sldMk cId="1150382731" sldId="943"/>
            <ac:spMk id="3" creationId="{CA7536C6-5F6C-4800-988D-5DE8D60396E0}"/>
          </ac:spMkLst>
        </pc:spChg>
      </pc:sldChg>
      <pc:sldChg chg="del">
        <pc:chgData name="Debbie Bang" userId="101698d7-a4e6-4f7e-93a2-5d4d7f970113" providerId="ADAL" clId="{9DA294F4-6F95-4734-9E72-053EA33869B3}" dt="2020-11-03T20:20:01.781" v="402" actId="2696"/>
        <pc:sldMkLst>
          <pc:docMk/>
          <pc:sldMk cId="3442465287" sldId="943"/>
        </pc:sldMkLst>
      </pc:sldChg>
      <pc:sldChg chg="del">
        <pc:chgData name="Debbie Bang" userId="101698d7-a4e6-4f7e-93a2-5d4d7f970113" providerId="ADAL" clId="{9DA294F4-6F95-4734-9E72-053EA33869B3}" dt="2020-11-10T23:49:26.193" v="2620" actId="2696"/>
        <pc:sldMkLst>
          <pc:docMk/>
          <pc:sldMk cId="240381724" sldId="944"/>
        </pc:sldMkLst>
      </pc:sldChg>
      <pc:sldChg chg="del">
        <pc:chgData name="Debbie Bang" userId="101698d7-a4e6-4f7e-93a2-5d4d7f970113" providerId="ADAL" clId="{9DA294F4-6F95-4734-9E72-053EA33869B3}" dt="2020-11-03T20:20:01.803" v="403" actId="2696"/>
        <pc:sldMkLst>
          <pc:docMk/>
          <pc:sldMk cId="3526386862" sldId="944"/>
        </pc:sldMkLst>
      </pc:sldChg>
      <pc:sldChg chg="delCm">
        <pc:chgData name="Debbie Bang" userId="101698d7-a4e6-4f7e-93a2-5d4d7f970113" providerId="ADAL" clId="{9DA294F4-6F95-4734-9E72-053EA33869B3}" dt="2020-11-12T16:01:26.191" v="2743" actId="1592"/>
        <pc:sldMkLst>
          <pc:docMk/>
          <pc:sldMk cId="186045927" sldId="945"/>
        </pc:sldMkLst>
      </pc:sldChg>
      <pc:sldChg chg="del">
        <pc:chgData name="Debbie Bang" userId="101698d7-a4e6-4f7e-93a2-5d4d7f970113" providerId="ADAL" clId="{9DA294F4-6F95-4734-9E72-053EA33869B3}" dt="2020-11-03T20:20:01.819" v="404" actId="2696"/>
        <pc:sldMkLst>
          <pc:docMk/>
          <pc:sldMk cId="3209772852" sldId="945"/>
        </pc:sldMkLst>
      </pc:sldChg>
      <pc:sldChg chg="del">
        <pc:chgData name="Debbie Bang" userId="101698d7-a4e6-4f7e-93a2-5d4d7f970113" providerId="ADAL" clId="{9DA294F4-6F95-4734-9E72-053EA33869B3}" dt="2020-11-03T20:20:01.820" v="405" actId="2696"/>
        <pc:sldMkLst>
          <pc:docMk/>
          <pc:sldMk cId="2109310048" sldId="946"/>
        </pc:sldMkLst>
      </pc:sldChg>
      <pc:sldChg chg="del">
        <pc:chgData name="Debbie Bang" userId="101698d7-a4e6-4f7e-93a2-5d4d7f970113" providerId="ADAL" clId="{9DA294F4-6F95-4734-9E72-053EA33869B3}" dt="2020-11-03T20:20:01.887" v="406" actId="2696"/>
        <pc:sldMkLst>
          <pc:docMk/>
          <pc:sldMk cId="3895974822" sldId="947"/>
        </pc:sldMkLst>
      </pc:sldChg>
      <pc:sldChg chg="del">
        <pc:chgData name="Debbie Bang" userId="101698d7-a4e6-4f7e-93a2-5d4d7f970113" providerId="ADAL" clId="{9DA294F4-6F95-4734-9E72-053EA33869B3}" dt="2020-11-03T20:20:01.906" v="407" actId="2696"/>
        <pc:sldMkLst>
          <pc:docMk/>
          <pc:sldMk cId="609076390" sldId="948"/>
        </pc:sldMkLst>
      </pc:sldChg>
      <pc:sldChg chg="modSp modNotesTx">
        <pc:chgData name="Debbie Bang" userId="101698d7-a4e6-4f7e-93a2-5d4d7f970113" providerId="ADAL" clId="{9DA294F4-6F95-4734-9E72-053EA33869B3}" dt="2020-11-13T12:13:03.743" v="3306" actId="6549"/>
        <pc:sldMkLst>
          <pc:docMk/>
          <pc:sldMk cId="977374636" sldId="948"/>
        </pc:sldMkLst>
        <pc:spChg chg="mod">
          <ac:chgData name="Debbie Bang" userId="101698d7-a4e6-4f7e-93a2-5d4d7f970113" providerId="ADAL" clId="{9DA294F4-6F95-4734-9E72-053EA33869B3}" dt="2020-11-10T22:47:15.374" v="2615" actId="1076"/>
          <ac:spMkLst>
            <pc:docMk/>
            <pc:sldMk cId="977374636" sldId="948"/>
            <ac:spMk id="5" creationId="{9801CD6F-3BDA-480D-893E-7E68D0BF9AD3}"/>
          </ac:spMkLst>
        </pc:spChg>
      </pc:sldChg>
      <pc:sldChg chg="modSp">
        <pc:chgData name="Debbie Bang" userId="101698d7-a4e6-4f7e-93a2-5d4d7f970113" providerId="ADAL" clId="{9DA294F4-6F95-4734-9E72-053EA33869B3}" dt="2020-11-03T19:05:05.263" v="381" actId="1076"/>
        <pc:sldMkLst>
          <pc:docMk/>
          <pc:sldMk cId="1907073766" sldId="954"/>
        </pc:sldMkLst>
        <pc:spChg chg="mod">
          <ac:chgData name="Debbie Bang" userId="101698d7-a4e6-4f7e-93a2-5d4d7f970113" providerId="ADAL" clId="{9DA294F4-6F95-4734-9E72-053EA33869B3}" dt="2020-11-03T18:39:26.514" v="94" actId="1076"/>
          <ac:spMkLst>
            <pc:docMk/>
            <pc:sldMk cId="1907073766" sldId="954"/>
            <ac:spMk id="3" creationId="{8D61B0ED-9A4E-4D21-B4F6-9B3C4983ED74}"/>
          </ac:spMkLst>
        </pc:spChg>
        <pc:spChg chg="mod">
          <ac:chgData name="Debbie Bang" userId="101698d7-a4e6-4f7e-93a2-5d4d7f970113" providerId="ADAL" clId="{9DA294F4-6F95-4734-9E72-053EA33869B3}" dt="2020-11-03T19:05:05.263" v="381" actId="1076"/>
          <ac:spMkLst>
            <pc:docMk/>
            <pc:sldMk cId="1907073766" sldId="954"/>
            <ac:spMk id="9" creationId="{00000000-0000-0000-0000-000000000000}"/>
          </ac:spMkLst>
        </pc:spChg>
      </pc:sldChg>
      <pc:sldChg chg="modNotesTx">
        <pc:chgData name="Debbie Bang" userId="101698d7-a4e6-4f7e-93a2-5d4d7f970113" providerId="ADAL" clId="{9DA294F4-6F95-4734-9E72-053EA33869B3}" dt="2020-11-04T18:39:03.401" v="2055" actId="20577"/>
        <pc:sldMkLst>
          <pc:docMk/>
          <pc:sldMk cId="1409676923" sldId="956"/>
        </pc:sldMkLst>
      </pc:sldChg>
      <pc:sldChg chg="del">
        <pc:chgData name="Debbie Bang" userId="101698d7-a4e6-4f7e-93a2-5d4d7f970113" providerId="ADAL" clId="{9DA294F4-6F95-4734-9E72-053EA33869B3}" dt="2020-11-03T18:40:15.423" v="96" actId="2696"/>
        <pc:sldMkLst>
          <pc:docMk/>
          <pc:sldMk cId="2850101925" sldId="959"/>
        </pc:sldMkLst>
      </pc:sldChg>
      <pc:sldChg chg="modSp del modNotesTx">
        <pc:chgData name="Debbie Bang" userId="101698d7-a4e6-4f7e-93a2-5d4d7f970113" providerId="ADAL" clId="{9DA294F4-6F95-4734-9E72-053EA33869B3}" dt="2020-11-10T22:42:40.915" v="2598" actId="2696"/>
        <pc:sldMkLst>
          <pc:docMk/>
          <pc:sldMk cId="4279194211" sldId="961"/>
        </pc:sldMkLst>
        <pc:spChg chg="mod">
          <ac:chgData name="Debbie Bang" userId="101698d7-a4e6-4f7e-93a2-5d4d7f970113" providerId="ADAL" clId="{9DA294F4-6F95-4734-9E72-053EA33869B3}" dt="2020-11-10T22:28:43.854" v="2392" actId="6549"/>
          <ac:spMkLst>
            <pc:docMk/>
            <pc:sldMk cId="4279194211" sldId="961"/>
            <ac:spMk id="8" creationId="{00000000-0000-0000-0000-000000000000}"/>
          </ac:spMkLst>
        </pc:spChg>
      </pc:sldChg>
      <pc:sldChg chg="modSp">
        <pc:chgData name="Debbie Bang" userId="101698d7-a4e6-4f7e-93a2-5d4d7f970113" providerId="ADAL" clId="{9DA294F4-6F95-4734-9E72-053EA33869B3}" dt="2020-11-03T20:22:45.548" v="427" actId="20577"/>
        <pc:sldMkLst>
          <pc:docMk/>
          <pc:sldMk cId="1272350200" sldId="962"/>
        </pc:sldMkLst>
        <pc:spChg chg="mod">
          <ac:chgData name="Debbie Bang" userId="101698d7-a4e6-4f7e-93a2-5d4d7f970113" providerId="ADAL" clId="{9DA294F4-6F95-4734-9E72-053EA33869B3}" dt="2020-11-03T20:22:45.548" v="427" actId="20577"/>
          <ac:spMkLst>
            <pc:docMk/>
            <pc:sldMk cId="1272350200" sldId="962"/>
            <ac:spMk id="8" creationId="{00000000-0000-0000-0000-000000000000}"/>
          </ac:spMkLst>
        </pc:spChg>
      </pc:sldChg>
      <pc:sldChg chg="modSp ord">
        <pc:chgData name="Debbie Bang" userId="101698d7-a4e6-4f7e-93a2-5d4d7f970113" providerId="ADAL" clId="{9DA294F4-6F95-4734-9E72-053EA33869B3}" dt="2020-11-03T20:24:51.431" v="451" actId="14100"/>
        <pc:sldMkLst>
          <pc:docMk/>
          <pc:sldMk cId="2112353668" sldId="967"/>
        </pc:sldMkLst>
        <pc:spChg chg="mod">
          <ac:chgData name="Debbie Bang" userId="101698d7-a4e6-4f7e-93a2-5d4d7f970113" providerId="ADAL" clId="{9DA294F4-6F95-4734-9E72-053EA33869B3}" dt="2020-11-03T20:24:51.431" v="451" actId="14100"/>
          <ac:spMkLst>
            <pc:docMk/>
            <pc:sldMk cId="2112353668" sldId="967"/>
            <ac:spMk id="1461" creationId="{00000000-0000-0000-0000-000000000000}"/>
          </ac:spMkLst>
        </pc:spChg>
      </pc:sldChg>
      <pc:sldChg chg="modSp modTransition">
        <pc:chgData name="Debbie Bang" userId="101698d7-a4e6-4f7e-93a2-5d4d7f970113" providerId="ADAL" clId="{9DA294F4-6F95-4734-9E72-053EA33869B3}" dt="2020-11-12T16:21:01.798" v="2913" actId="1076"/>
        <pc:sldMkLst>
          <pc:docMk/>
          <pc:sldMk cId="653278944" sldId="968"/>
        </pc:sldMkLst>
        <pc:spChg chg="mod">
          <ac:chgData name="Debbie Bang" userId="101698d7-a4e6-4f7e-93a2-5d4d7f970113" providerId="ADAL" clId="{9DA294F4-6F95-4734-9E72-053EA33869B3}" dt="2020-11-12T16:21:01.798" v="2913" actId="1076"/>
          <ac:spMkLst>
            <pc:docMk/>
            <pc:sldMk cId="653278944" sldId="968"/>
            <ac:spMk id="1484" creationId="{00000000-0000-0000-0000-000000000000}"/>
          </ac:spMkLst>
        </pc:spChg>
      </pc:sldChg>
      <pc:sldChg chg="modSp modTransition">
        <pc:chgData name="Debbie Bang" userId="101698d7-a4e6-4f7e-93a2-5d4d7f970113" providerId="ADAL" clId="{9DA294F4-6F95-4734-9E72-053EA33869B3}" dt="2020-11-12T16:08:52.884" v="2804"/>
        <pc:sldMkLst>
          <pc:docMk/>
          <pc:sldMk cId="2725756237" sldId="969"/>
        </pc:sldMkLst>
        <pc:spChg chg="mod">
          <ac:chgData name="Debbie Bang" userId="101698d7-a4e6-4f7e-93a2-5d4d7f970113" providerId="ADAL" clId="{9DA294F4-6F95-4734-9E72-053EA33869B3}" dt="2020-11-12T16:08:45.603" v="2803" actId="14100"/>
          <ac:spMkLst>
            <pc:docMk/>
            <pc:sldMk cId="2725756237" sldId="969"/>
            <ac:spMk id="1495" creationId="{00000000-0000-0000-0000-000000000000}"/>
          </ac:spMkLst>
        </pc:spChg>
      </pc:sldChg>
      <pc:sldChg chg="modSp modTransition">
        <pc:chgData name="Debbie Bang" userId="101698d7-a4e6-4f7e-93a2-5d4d7f970113" providerId="ADAL" clId="{9DA294F4-6F95-4734-9E72-053EA33869B3}" dt="2020-11-04T18:41:50.969" v="2106"/>
        <pc:sldMkLst>
          <pc:docMk/>
          <pc:sldMk cId="1973614367" sldId="970"/>
        </pc:sldMkLst>
        <pc:spChg chg="mod">
          <ac:chgData name="Debbie Bang" userId="101698d7-a4e6-4f7e-93a2-5d4d7f970113" providerId="ADAL" clId="{9DA294F4-6F95-4734-9E72-053EA33869B3}" dt="2020-11-03T21:20:48.191" v="1202" actId="6549"/>
          <ac:spMkLst>
            <pc:docMk/>
            <pc:sldMk cId="1973614367" sldId="970"/>
            <ac:spMk id="8" creationId="{00000000-0000-0000-0000-000000000000}"/>
          </ac:spMkLst>
        </pc:spChg>
      </pc:sldChg>
      <pc:sldChg chg="ord">
        <pc:chgData name="Debbie Bang" userId="101698d7-a4e6-4f7e-93a2-5d4d7f970113" providerId="ADAL" clId="{9DA294F4-6F95-4734-9E72-053EA33869B3}" dt="2020-11-03T20:23:08.095" v="428"/>
        <pc:sldMkLst>
          <pc:docMk/>
          <pc:sldMk cId="659073676" sldId="972"/>
        </pc:sldMkLst>
      </pc:sldChg>
      <pc:sldChg chg="addSp delSp modSp ord modAnim modNotesTx">
        <pc:chgData name="Debbie Bang" userId="101698d7-a4e6-4f7e-93a2-5d4d7f970113" providerId="ADAL" clId="{9DA294F4-6F95-4734-9E72-053EA33869B3}" dt="2020-11-04T18:40:55.761" v="2105" actId="20577"/>
        <pc:sldMkLst>
          <pc:docMk/>
          <pc:sldMk cId="3413479119" sldId="982"/>
        </pc:sldMkLst>
        <pc:spChg chg="add del mod">
          <ac:chgData name="Debbie Bang" userId="101698d7-a4e6-4f7e-93a2-5d4d7f970113" providerId="ADAL" clId="{9DA294F4-6F95-4734-9E72-053EA33869B3}" dt="2020-11-03T20:30:30.909" v="752"/>
          <ac:spMkLst>
            <pc:docMk/>
            <pc:sldMk cId="3413479119" sldId="982"/>
            <ac:spMk id="2" creationId="{4075D2C3-8C1C-4769-A7B2-4FB7EE3C7D17}"/>
          </ac:spMkLst>
        </pc:spChg>
        <pc:spChg chg="add del mod">
          <ac:chgData name="Debbie Bang" userId="101698d7-a4e6-4f7e-93a2-5d4d7f970113" providerId="ADAL" clId="{9DA294F4-6F95-4734-9E72-053EA33869B3}" dt="2020-11-03T20:26:31.064" v="460"/>
          <ac:spMkLst>
            <pc:docMk/>
            <pc:sldMk cId="3413479119" sldId="982"/>
            <ac:spMk id="7" creationId="{E0AF03C8-1141-442C-BD66-161730E50C22}"/>
          </ac:spMkLst>
        </pc:spChg>
        <pc:spChg chg="mod">
          <ac:chgData name="Debbie Bang" userId="101698d7-a4e6-4f7e-93a2-5d4d7f970113" providerId="ADAL" clId="{9DA294F4-6F95-4734-9E72-053EA33869B3}" dt="2020-11-03T20:30:56.304" v="753" actId="14100"/>
          <ac:spMkLst>
            <pc:docMk/>
            <pc:sldMk cId="3413479119" sldId="982"/>
            <ac:spMk id="1688" creationId="{00000000-0000-0000-0000-000000000000}"/>
          </ac:spMkLst>
        </pc:spChg>
        <pc:spChg chg="mod">
          <ac:chgData name="Debbie Bang" userId="101698d7-a4e6-4f7e-93a2-5d4d7f970113" providerId="ADAL" clId="{9DA294F4-6F95-4734-9E72-053EA33869B3}" dt="2020-11-03T20:31:23.073" v="756" actId="207"/>
          <ac:spMkLst>
            <pc:docMk/>
            <pc:sldMk cId="3413479119" sldId="982"/>
            <ac:spMk id="1692" creationId="{00000000-0000-0000-0000-000000000000}"/>
          </ac:spMkLst>
        </pc:spChg>
      </pc:sldChg>
      <pc:sldChg chg="add del">
        <pc:chgData name="Debbie Bang" userId="101698d7-a4e6-4f7e-93a2-5d4d7f970113" providerId="ADAL" clId="{9DA294F4-6F95-4734-9E72-053EA33869B3}" dt="2020-11-03T20:21:27.077" v="409" actId="2696"/>
        <pc:sldMkLst>
          <pc:docMk/>
          <pc:sldMk cId="1322942900" sldId="983"/>
        </pc:sldMkLst>
      </pc:sldChg>
      <pc:sldChg chg="add del">
        <pc:chgData name="Debbie Bang" userId="101698d7-a4e6-4f7e-93a2-5d4d7f970113" providerId="ADAL" clId="{9DA294F4-6F95-4734-9E72-053EA33869B3}" dt="2020-11-03T20:21:28.256" v="410" actId="2696"/>
        <pc:sldMkLst>
          <pc:docMk/>
          <pc:sldMk cId="4174836529" sldId="984"/>
        </pc:sldMkLst>
      </pc:sldChg>
      <pc:sldChg chg="add del">
        <pc:chgData name="Debbie Bang" userId="101698d7-a4e6-4f7e-93a2-5d4d7f970113" providerId="ADAL" clId="{9DA294F4-6F95-4734-9E72-053EA33869B3}" dt="2020-11-03T20:21:31.226" v="411" actId="2696"/>
        <pc:sldMkLst>
          <pc:docMk/>
          <pc:sldMk cId="4182484466" sldId="985"/>
        </pc:sldMkLst>
      </pc:sldChg>
      <pc:sldChg chg="modSp ord">
        <pc:chgData name="Debbie Bang" userId="101698d7-a4e6-4f7e-93a2-5d4d7f970113" providerId="ADAL" clId="{9DA294F4-6F95-4734-9E72-053EA33869B3}" dt="2020-11-10T22:46:42.042" v="2613" actId="14100"/>
        <pc:sldMkLst>
          <pc:docMk/>
          <pc:sldMk cId="1932517987" sldId="986"/>
        </pc:sldMkLst>
        <pc:spChg chg="mod">
          <ac:chgData name="Debbie Bang" userId="101698d7-a4e6-4f7e-93a2-5d4d7f970113" providerId="ADAL" clId="{9DA294F4-6F95-4734-9E72-053EA33869B3}" dt="2020-11-10T22:46:42.042" v="2613" actId="14100"/>
          <ac:spMkLst>
            <pc:docMk/>
            <pc:sldMk cId="1932517987" sldId="986"/>
            <ac:spMk id="6" creationId="{6A20A0D8-BA2E-48B9-BD61-537550CFD875}"/>
          </ac:spMkLst>
        </pc:spChg>
      </pc:sldChg>
      <pc:sldChg chg="del">
        <pc:chgData name="Debbie Bang" userId="101698d7-a4e6-4f7e-93a2-5d4d7f970113" providerId="ADAL" clId="{9DA294F4-6F95-4734-9E72-053EA33869B3}" dt="2020-11-03T20:21:24.959" v="408" actId="2696"/>
        <pc:sldMkLst>
          <pc:docMk/>
          <pc:sldMk cId="558860650" sldId="987"/>
        </pc:sldMkLst>
      </pc:sldChg>
      <pc:sldChg chg="addSp modSp add ord">
        <pc:chgData name="Debbie Bang" userId="101698d7-a4e6-4f7e-93a2-5d4d7f970113" providerId="ADAL" clId="{9DA294F4-6F95-4734-9E72-053EA33869B3}" dt="2020-11-12T16:09:10.651" v="2805"/>
        <pc:sldMkLst>
          <pc:docMk/>
          <pc:sldMk cId="1007080963" sldId="987"/>
        </pc:sldMkLst>
        <pc:spChg chg="add mod">
          <ac:chgData name="Debbie Bang" userId="101698d7-a4e6-4f7e-93a2-5d4d7f970113" providerId="ADAL" clId="{9DA294F4-6F95-4734-9E72-053EA33869B3}" dt="2020-11-12T16:07:25.293" v="2800" actId="20577"/>
          <ac:spMkLst>
            <pc:docMk/>
            <pc:sldMk cId="1007080963" sldId="987"/>
            <ac:spMk id="2" creationId="{EEC6E084-DB7B-4832-8318-848DE7D8DA3A}"/>
          </ac:spMkLst>
        </pc:spChg>
      </pc:sldChg>
      <pc:sldChg chg="addSp delSp add del">
        <pc:chgData name="Debbie Bang" userId="101698d7-a4e6-4f7e-93a2-5d4d7f970113" providerId="ADAL" clId="{9DA294F4-6F95-4734-9E72-053EA33869B3}" dt="2020-11-03T21:18:08.763" v="1090"/>
        <pc:sldMkLst>
          <pc:docMk/>
          <pc:sldMk cId="266028656" sldId="988"/>
        </pc:sldMkLst>
        <pc:spChg chg="add del">
          <ac:chgData name="Debbie Bang" userId="101698d7-a4e6-4f7e-93a2-5d4d7f970113" providerId="ADAL" clId="{9DA294F4-6F95-4734-9E72-053EA33869B3}" dt="2020-11-03T21:18:07.360" v="1089"/>
          <ac:spMkLst>
            <pc:docMk/>
            <pc:sldMk cId="266028656" sldId="988"/>
            <ac:spMk id="2" creationId="{713D696C-0300-488D-91CE-4BD355A54E2C}"/>
          </ac:spMkLst>
        </pc:spChg>
      </pc:sldChg>
      <pc:sldChg chg="addSp delSp modSp add del modNotesTx">
        <pc:chgData name="Debbie Bang" userId="101698d7-a4e6-4f7e-93a2-5d4d7f970113" providerId="ADAL" clId="{9DA294F4-6F95-4734-9E72-053EA33869B3}" dt="2020-11-12T18:10:31.540" v="3168" actId="2696"/>
        <pc:sldMkLst>
          <pc:docMk/>
          <pc:sldMk cId="2965607735" sldId="988"/>
        </pc:sldMkLst>
        <pc:spChg chg="mod">
          <ac:chgData name="Debbie Bang" userId="101698d7-a4e6-4f7e-93a2-5d4d7f970113" providerId="ADAL" clId="{9DA294F4-6F95-4734-9E72-053EA33869B3}" dt="2020-11-12T18:07:20.760" v="3107" actId="1076"/>
          <ac:spMkLst>
            <pc:docMk/>
            <pc:sldMk cId="2965607735" sldId="988"/>
            <ac:spMk id="2" creationId="{C096D5FA-ABDD-43C2-99E5-EDE81071ECD8}"/>
          </ac:spMkLst>
        </pc:spChg>
        <pc:spChg chg="mod">
          <ac:chgData name="Debbie Bang" userId="101698d7-a4e6-4f7e-93a2-5d4d7f970113" providerId="ADAL" clId="{9DA294F4-6F95-4734-9E72-053EA33869B3}" dt="2020-11-12T18:07:32.396" v="3109" actId="1076"/>
          <ac:spMkLst>
            <pc:docMk/>
            <pc:sldMk cId="2965607735" sldId="988"/>
            <ac:spMk id="3" creationId="{00656D47-B5E7-4E8A-8CA0-322838FB274B}"/>
          </ac:spMkLst>
        </pc:spChg>
        <pc:spChg chg="del mod">
          <ac:chgData name="Debbie Bang" userId="101698d7-a4e6-4f7e-93a2-5d4d7f970113" providerId="ADAL" clId="{9DA294F4-6F95-4734-9E72-053EA33869B3}" dt="2020-11-12T18:05:36.969" v="3071"/>
          <ac:spMkLst>
            <pc:docMk/>
            <pc:sldMk cId="2965607735" sldId="988"/>
            <ac:spMk id="4" creationId="{318D86C0-C151-49C4-A376-52AA23F779E6}"/>
          </ac:spMkLst>
        </pc:spChg>
        <pc:spChg chg="add del mod">
          <ac:chgData name="Debbie Bang" userId="101698d7-a4e6-4f7e-93a2-5d4d7f970113" providerId="ADAL" clId="{9DA294F4-6F95-4734-9E72-053EA33869B3}" dt="2020-11-03T21:26:01.448" v="1367"/>
          <ac:spMkLst>
            <pc:docMk/>
            <pc:sldMk cId="2965607735" sldId="988"/>
            <ac:spMk id="6" creationId="{77DD864E-3E1B-46D8-8C3E-9C34FB53EA88}"/>
          </ac:spMkLst>
        </pc:spChg>
        <pc:spChg chg="add del mod">
          <ac:chgData name="Debbie Bang" userId="101698d7-a4e6-4f7e-93a2-5d4d7f970113" providerId="ADAL" clId="{9DA294F4-6F95-4734-9E72-053EA33869B3}" dt="2020-11-12T18:05:21.641" v="3068" actId="478"/>
          <ac:spMkLst>
            <pc:docMk/>
            <pc:sldMk cId="2965607735" sldId="988"/>
            <ac:spMk id="7" creationId="{1DA4017A-EDF1-4EC4-9042-1D76BB0F810B}"/>
          </ac:spMkLst>
        </pc:spChg>
        <pc:spChg chg="add del mod">
          <ac:chgData name="Debbie Bang" userId="101698d7-a4e6-4f7e-93a2-5d4d7f970113" providerId="ADAL" clId="{9DA294F4-6F95-4734-9E72-053EA33869B3}" dt="2020-11-12T18:05:27.891" v="3069"/>
          <ac:spMkLst>
            <pc:docMk/>
            <pc:sldMk cId="2965607735" sldId="988"/>
            <ac:spMk id="8" creationId="{63BBCF61-BBE6-47B1-8087-4F30181C689A}"/>
          </ac:spMkLst>
        </pc:spChg>
        <pc:picChg chg="add del mod">
          <ac:chgData name="Debbie Bang" userId="101698d7-a4e6-4f7e-93a2-5d4d7f970113" providerId="ADAL" clId="{9DA294F4-6F95-4734-9E72-053EA33869B3}" dt="2020-11-12T18:05:18.835" v="3067" actId="478"/>
          <ac:picMkLst>
            <pc:docMk/>
            <pc:sldMk cId="2965607735" sldId="988"/>
            <ac:picMk id="5" creationId="{245E80E4-A50D-4B11-BD95-D8AE57E55E93}"/>
          </ac:picMkLst>
        </pc:picChg>
        <pc:picChg chg="add mod">
          <ac:chgData name="Debbie Bang" userId="101698d7-a4e6-4f7e-93a2-5d4d7f970113" providerId="ADAL" clId="{9DA294F4-6F95-4734-9E72-053EA33869B3}" dt="2020-11-12T18:07:16.906" v="3106" actId="14100"/>
          <ac:picMkLst>
            <pc:docMk/>
            <pc:sldMk cId="2965607735" sldId="988"/>
            <ac:picMk id="11" creationId="{599AF3AD-A62B-48F8-8A1B-770787835BD3}"/>
          </ac:picMkLst>
        </pc:picChg>
      </pc:sldChg>
      <pc:sldChg chg="addSp delSp add del">
        <pc:chgData name="Debbie Bang" userId="101698d7-a4e6-4f7e-93a2-5d4d7f970113" providerId="ADAL" clId="{9DA294F4-6F95-4734-9E72-053EA33869B3}" dt="2020-11-03T21:17:36.492" v="1086"/>
        <pc:sldMkLst>
          <pc:docMk/>
          <pc:sldMk cId="3745036558" sldId="988"/>
        </pc:sldMkLst>
        <pc:spChg chg="add del">
          <ac:chgData name="Debbie Bang" userId="101698d7-a4e6-4f7e-93a2-5d4d7f970113" providerId="ADAL" clId="{9DA294F4-6F95-4734-9E72-053EA33869B3}" dt="2020-11-03T21:17:35.912" v="1085"/>
          <ac:spMkLst>
            <pc:docMk/>
            <pc:sldMk cId="3745036558" sldId="988"/>
            <ac:spMk id="2" creationId="{FE6628A5-DA0B-4566-ABA5-E8BBE131242B}"/>
          </ac:spMkLst>
        </pc:spChg>
      </pc:sldChg>
      <pc:sldChg chg="modTransition addCm modCm">
        <pc:chgData name="Debbie Bang" userId="101698d7-a4e6-4f7e-93a2-5d4d7f970113" providerId="ADAL" clId="{9DA294F4-6F95-4734-9E72-053EA33869B3}" dt="2020-11-12T16:09:23.485" v="2806"/>
        <pc:sldMkLst>
          <pc:docMk/>
          <pc:sldMk cId="300044880" sldId="989"/>
        </pc:sldMkLst>
      </pc:sldChg>
      <pc:sldChg chg="modSp">
        <pc:chgData name="Debbie Bang" userId="101698d7-a4e6-4f7e-93a2-5d4d7f970113" providerId="ADAL" clId="{9DA294F4-6F95-4734-9E72-053EA33869B3}" dt="2020-11-12T15:51:54.033" v="2687" actId="1076"/>
        <pc:sldMkLst>
          <pc:docMk/>
          <pc:sldMk cId="540447994" sldId="991"/>
        </pc:sldMkLst>
        <pc:spChg chg="mod">
          <ac:chgData name="Debbie Bang" userId="101698d7-a4e6-4f7e-93a2-5d4d7f970113" providerId="ADAL" clId="{9DA294F4-6F95-4734-9E72-053EA33869B3}" dt="2020-11-12T15:51:27.794" v="2684" actId="14100"/>
          <ac:spMkLst>
            <pc:docMk/>
            <pc:sldMk cId="540447994" sldId="991"/>
            <ac:spMk id="3" creationId="{00000000-0000-0000-0000-000000000000}"/>
          </ac:spMkLst>
        </pc:spChg>
        <pc:spChg chg="mod">
          <ac:chgData name="Debbie Bang" userId="101698d7-a4e6-4f7e-93a2-5d4d7f970113" providerId="ADAL" clId="{9DA294F4-6F95-4734-9E72-053EA33869B3}" dt="2020-11-12T15:51:54.033" v="2687" actId="1076"/>
          <ac:spMkLst>
            <pc:docMk/>
            <pc:sldMk cId="540447994" sldId="991"/>
            <ac:spMk id="24580" creationId="{00000000-0000-0000-0000-000000000000}"/>
          </ac:spMkLst>
        </pc:spChg>
      </pc:sldChg>
      <pc:sldChg chg="modSp">
        <pc:chgData name="Debbie Bang" userId="101698d7-a4e6-4f7e-93a2-5d4d7f970113" providerId="ADAL" clId="{9DA294F4-6F95-4734-9E72-053EA33869B3}" dt="2020-11-10T22:45:04.853" v="2606" actId="255"/>
        <pc:sldMkLst>
          <pc:docMk/>
          <pc:sldMk cId="457417261" sldId="992"/>
        </pc:sldMkLst>
        <pc:spChg chg="mod">
          <ac:chgData name="Debbie Bang" userId="101698d7-a4e6-4f7e-93a2-5d4d7f970113" providerId="ADAL" clId="{9DA294F4-6F95-4734-9E72-053EA33869B3}" dt="2020-11-10T22:45:04.853" v="2606" actId="255"/>
          <ac:spMkLst>
            <pc:docMk/>
            <pc:sldMk cId="457417261" sldId="992"/>
            <ac:spMk id="2" creationId="{00000000-0000-0000-0000-000000000000}"/>
          </ac:spMkLst>
        </pc:spChg>
      </pc:sldChg>
      <pc:sldChg chg="addSp delSp modSp del">
        <pc:chgData name="Debbie Bang" userId="101698d7-a4e6-4f7e-93a2-5d4d7f970113" providerId="ADAL" clId="{9DA294F4-6F95-4734-9E72-053EA33869B3}" dt="2020-11-12T16:00:29.725" v="2741" actId="2696"/>
        <pc:sldMkLst>
          <pc:docMk/>
          <pc:sldMk cId="262782367" sldId="994"/>
        </pc:sldMkLst>
        <pc:spChg chg="mod">
          <ac:chgData name="Debbie Bang" userId="101698d7-a4e6-4f7e-93a2-5d4d7f970113" providerId="ADAL" clId="{9DA294F4-6F95-4734-9E72-053EA33869B3}" dt="2020-11-10T22:45:36.219" v="2608" actId="207"/>
          <ac:spMkLst>
            <pc:docMk/>
            <pc:sldMk cId="262782367" sldId="994"/>
            <ac:spMk id="2" creationId="{00000000-0000-0000-0000-000000000000}"/>
          </ac:spMkLst>
        </pc:spChg>
        <pc:spChg chg="mod">
          <ac:chgData name="Debbie Bang" userId="101698d7-a4e6-4f7e-93a2-5d4d7f970113" providerId="ADAL" clId="{9DA294F4-6F95-4734-9E72-053EA33869B3}" dt="2020-11-12T15:53:15.098" v="2689" actId="1076"/>
          <ac:spMkLst>
            <pc:docMk/>
            <pc:sldMk cId="262782367" sldId="994"/>
            <ac:spMk id="4" creationId="{00000000-0000-0000-0000-000000000000}"/>
          </ac:spMkLst>
        </pc:spChg>
        <pc:spChg chg="add del mod">
          <ac:chgData name="Debbie Bang" userId="101698d7-a4e6-4f7e-93a2-5d4d7f970113" providerId="ADAL" clId="{9DA294F4-6F95-4734-9E72-053EA33869B3}" dt="2020-11-12T15:55:19.534" v="2713"/>
          <ac:spMkLst>
            <pc:docMk/>
            <pc:sldMk cId="262782367" sldId="994"/>
            <ac:spMk id="11" creationId="{30E8C1E9-1FA1-4174-987F-61EE9FCE7264}"/>
          </ac:spMkLst>
        </pc:spChg>
        <pc:spChg chg="add del">
          <ac:chgData name="Debbie Bang" userId="101698d7-a4e6-4f7e-93a2-5d4d7f970113" providerId="ADAL" clId="{9DA294F4-6F95-4734-9E72-053EA33869B3}" dt="2020-11-12T15:54:04.280" v="2695"/>
          <ac:spMkLst>
            <pc:docMk/>
            <pc:sldMk cId="262782367" sldId="994"/>
            <ac:spMk id="12" creationId="{C7BA67B2-C121-411F-9F60-0D19A93A9854}"/>
          </ac:spMkLst>
        </pc:spChg>
        <pc:spChg chg="add del mod">
          <ac:chgData name="Debbie Bang" userId="101698d7-a4e6-4f7e-93a2-5d4d7f970113" providerId="ADAL" clId="{9DA294F4-6F95-4734-9E72-053EA33869B3}" dt="2020-11-12T15:54:26.387" v="2699"/>
          <ac:spMkLst>
            <pc:docMk/>
            <pc:sldMk cId="262782367" sldId="994"/>
            <ac:spMk id="13" creationId="{4D42ED69-C12F-4712-AC14-9D752596C099}"/>
          </ac:spMkLst>
        </pc:spChg>
      </pc:sldChg>
      <pc:sldChg chg="addSp delSp modSp">
        <pc:chgData name="Debbie Bang" userId="101698d7-a4e6-4f7e-93a2-5d4d7f970113" providerId="ADAL" clId="{9DA294F4-6F95-4734-9E72-053EA33869B3}" dt="2020-11-12T16:00:18.517" v="2740"/>
        <pc:sldMkLst>
          <pc:docMk/>
          <pc:sldMk cId="943415898" sldId="995"/>
        </pc:sldMkLst>
        <pc:spChg chg="mod">
          <ac:chgData name="Debbie Bang" userId="101698d7-a4e6-4f7e-93a2-5d4d7f970113" providerId="ADAL" clId="{9DA294F4-6F95-4734-9E72-053EA33869B3}" dt="2020-11-12T15:56:13.963" v="2721" actId="1076"/>
          <ac:spMkLst>
            <pc:docMk/>
            <pc:sldMk cId="943415898" sldId="995"/>
            <ac:spMk id="2" creationId="{61A9C9BD-F70F-4CF1-B03B-793F4FED12EF}"/>
          </ac:spMkLst>
        </pc:spChg>
        <pc:spChg chg="mod">
          <ac:chgData name="Debbie Bang" userId="101698d7-a4e6-4f7e-93a2-5d4d7f970113" providerId="ADAL" clId="{9DA294F4-6F95-4734-9E72-053EA33869B3}" dt="2020-11-12T15:55:49.155" v="2717" actId="1076"/>
          <ac:spMkLst>
            <pc:docMk/>
            <pc:sldMk cId="943415898" sldId="995"/>
            <ac:spMk id="8" creationId="{00000000-0000-0000-0000-000000000000}"/>
          </ac:spMkLst>
        </pc:spChg>
        <pc:spChg chg="mod">
          <ac:chgData name="Debbie Bang" userId="101698d7-a4e6-4f7e-93a2-5d4d7f970113" providerId="ADAL" clId="{9DA294F4-6F95-4734-9E72-053EA33869B3}" dt="2020-11-12T15:55:57.408" v="2719" actId="1076"/>
          <ac:spMkLst>
            <pc:docMk/>
            <pc:sldMk cId="943415898" sldId="995"/>
            <ac:spMk id="10" creationId="{00000000-0000-0000-0000-000000000000}"/>
          </ac:spMkLst>
        </pc:spChg>
        <pc:spChg chg="del mod">
          <ac:chgData name="Debbie Bang" userId="101698d7-a4e6-4f7e-93a2-5d4d7f970113" providerId="ADAL" clId="{9DA294F4-6F95-4734-9E72-053EA33869B3}" dt="2020-11-12T15:56:53.854" v="2726"/>
          <ac:spMkLst>
            <pc:docMk/>
            <pc:sldMk cId="943415898" sldId="995"/>
            <ac:spMk id="16" creationId="{00000000-0000-0000-0000-000000000000}"/>
          </ac:spMkLst>
        </pc:spChg>
        <pc:spChg chg="mod">
          <ac:chgData name="Debbie Bang" userId="101698d7-a4e6-4f7e-93a2-5d4d7f970113" providerId="ADAL" clId="{9DA294F4-6F95-4734-9E72-053EA33869B3}" dt="2020-11-12T15:57:04.879" v="2729" actId="14100"/>
          <ac:spMkLst>
            <pc:docMk/>
            <pc:sldMk cId="943415898" sldId="995"/>
            <ac:spMk id="17" creationId="{00000000-0000-0000-0000-000000000000}"/>
          </ac:spMkLst>
        </pc:spChg>
        <pc:spChg chg="mod">
          <ac:chgData name="Debbie Bang" userId="101698d7-a4e6-4f7e-93a2-5d4d7f970113" providerId="ADAL" clId="{9DA294F4-6F95-4734-9E72-053EA33869B3}" dt="2020-11-12T15:55:40.592" v="2715" actId="1076"/>
          <ac:spMkLst>
            <pc:docMk/>
            <pc:sldMk cId="943415898" sldId="995"/>
            <ac:spMk id="19" creationId="{00000000-0000-0000-0000-000000000000}"/>
          </ac:spMkLst>
        </pc:spChg>
        <pc:spChg chg="mod">
          <ac:chgData name="Debbie Bang" userId="101698d7-a4e6-4f7e-93a2-5d4d7f970113" providerId="ADAL" clId="{9DA294F4-6F95-4734-9E72-053EA33869B3}" dt="2020-11-12T15:56:23.676" v="2722" actId="1076"/>
          <ac:spMkLst>
            <pc:docMk/>
            <pc:sldMk cId="943415898" sldId="995"/>
            <ac:spMk id="20" creationId="{00000000-0000-0000-0000-000000000000}"/>
          </ac:spMkLst>
        </pc:spChg>
        <pc:spChg chg="add mod">
          <ac:chgData name="Debbie Bang" userId="101698d7-a4e6-4f7e-93a2-5d4d7f970113" providerId="ADAL" clId="{9DA294F4-6F95-4734-9E72-053EA33869B3}" dt="2020-11-12T15:58:18.675" v="2736" actId="1076"/>
          <ac:spMkLst>
            <pc:docMk/>
            <pc:sldMk cId="943415898" sldId="995"/>
            <ac:spMk id="27" creationId="{F258A918-CF98-42E6-8F79-EED1560727A8}"/>
          </ac:spMkLst>
        </pc:spChg>
        <pc:spChg chg="add mod">
          <ac:chgData name="Debbie Bang" userId="101698d7-a4e6-4f7e-93a2-5d4d7f970113" providerId="ADAL" clId="{9DA294F4-6F95-4734-9E72-053EA33869B3}" dt="2020-11-12T15:58:16.422" v="2735" actId="2711"/>
          <ac:spMkLst>
            <pc:docMk/>
            <pc:sldMk cId="943415898" sldId="995"/>
            <ac:spMk id="28" creationId="{CC19BE4D-226D-43DC-BD3E-1963F042E434}"/>
          </ac:spMkLst>
        </pc:spChg>
        <pc:spChg chg="add del mod">
          <ac:chgData name="Debbie Bang" userId="101698d7-a4e6-4f7e-93a2-5d4d7f970113" providerId="ADAL" clId="{9DA294F4-6F95-4734-9E72-053EA33869B3}" dt="2020-11-12T16:00:18.517" v="2740"/>
          <ac:spMkLst>
            <pc:docMk/>
            <pc:sldMk cId="943415898" sldId="995"/>
            <ac:spMk id="29" creationId="{AD5878CA-CF18-4735-A448-F06E73D6BBB1}"/>
          </ac:spMkLst>
        </pc:spChg>
        <pc:grpChg chg="mod">
          <ac:chgData name="Debbie Bang" userId="101698d7-a4e6-4f7e-93a2-5d4d7f970113" providerId="ADAL" clId="{9DA294F4-6F95-4734-9E72-053EA33869B3}" dt="2020-11-12T15:55:45.715" v="2716" actId="1076"/>
          <ac:grpSpMkLst>
            <pc:docMk/>
            <pc:sldMk cId="943415898" sldId="995"/>
            <ac:grpSpMk id="5" creationId="{00000000-0000-0000-0000-000000000000}"/>
          </ac:grpSpMkLst>
        </pc:grpChg>
        <pc:grpChg chg="mod">
          <ac:chgData name="Debbie Bang" userId="101698d7-a4e6-4f7e-93a2-5d4d7f970113" providerId="ADAL" clId="{9DA294F4-6F95-4734-9E72-053EA33869B3}" dt="2020-11-12T15:56:05.898" v="2720" actId="1076"/>
          <ac:grpSpMkLst>
            <pc:docMk/>
            <pc:sldMk cId="943415898" sldId="995"/>
            <ac:grpSpMk id="9" creationId="{00000000-0000-0000-0000-000000000000}"/>
          </ac:grpSpMkLst>
        </pc:grpChg>
        <pc:cxnChg chg="mod">
          <ac:chgData name="Debbie Bang" userId="101698d7-a4e6-4f7e-93a2-5d4d7f970113" providerId="ADAL" clId="{9DA294F4-6F95-4734-9E72-053EA33869B3}" dt="2020-11-12T15:56:48.367" v="2725" actId="14100"/>
          <ac:cxnSpMkLst>
            <pc:docMk/>
            <pc:sldMk cId="943415898" sldId="995"/>
            <ac:cxnSpMk id="4" creationId="{283AB82C-A8B7-417F-BC95-B56FE247980A}"/>
          </ac:cxnSpMkLst>
        </pc:cxnChg>
      </pc:sldChg>
      <pc:sldChg chg="modSp">
        <pc:chgData name="Debbie Bang" userId="101698d7-a4e6-4f7e-93a2-5d4d7f970113" providerId="ADAL" clId="{9DA294F4-6F95-4734-9E72-053EA33869B3}" dt="2020-11-10T22:46:21.374" v="2610" actId="14100"/>
        <pc:sldMkLst>
          <pc:docMk/>
          <pc:sldMk cId="542672707" sldId="996"/>
        </pc:sldMkLst>
        <pc:picChg chg="mod">
          <ac:chgData name="Debbie Bang" userId="101698d7-a4e6-4f7e-93a2-5d4d7f970113" providerId="ADAL" clId="{9DA294F4-6F95-4734-9E72-053EA33869B3}" dt="2020-11-10T22:46:21.374" v="2610" actId="14100"/>
          <ac:picMkLst>
            <pc:docMk/>
            <pc:sldMk cId="542672707" sldId="996"/>
            <ac:picMk id="3" creationId="{EDD3971E-2661-4BFB-8CB3-88A622D74129}"/>
          </ac:picMkLst>
        </pc:picChg>
      </pc:sldChg>
      <pc:sldChg chg="delSp">
        <pc:chgData name="Debbie Bang" userId="101698d7-a4e6-4f7e-93a2-5d4d7f970113" providerId="ADAL" clId="{9DA294F4-6F95-4734-9E72-053EA33869B3}" dt="2020-11-10T22:45:19.415" v="2607"/>
        <pc:sldMkLst>
          <pc:docMk/>
          <pc:sldMk cId="3126859445" sldId="997"/>
        </pc:sldMkLst>
        <pc:spChg chg="del">
          <ac:chgData name="Debbie Bang" userId="101698d7-a4e6-4f7e-93a2-5d4d7f970113" providerId="ADAL" clId="{9DA294F4-6F95-4734-9E72-053EA33869B3}" dt="2020-11-10T22:45:19.415" v="2607"/>
          <ac:spMkLst>
            <pc:docMk/>
            <pc:sldMk cId="3126859445" sldId="997"/>
            <ac:spMk id="5" creationId="{C56646A3-D44F-4884-9245-CD87CFFC8232}"/>
          </ac:spMkLst>
        </pc:spChg>
      </pc:sldChg>
      <pc:sldChg chg="modSp delCm modCm">
        <pc:chgData name="Debbie Bang" userId="101698d7-a4e6-4f7e-93a2-5d4d7f970113" providerId="ADAL" clId="{9DA294F4-6F95-4734-9E72-053EA33869B3}" dt="2020-11-12T15:47:39.730" v="2632" actId="20577"/>
        <pc:sldMkLst>
          <pc:docMk/>
          <pc:sldMk cId="3802626866" sldId="999"/>
        </pc:sldMkLst>
        <pc:spChg chg="mod">
          <ac:chgData name="Debbie Bang" userId="101698d7-a4e6-4f7e-93a2-5d4d7f970113" providerId="ADAL" clId="{9DA294F4-6F95-4734-9E72-053EA33869B3}" dt="2020-11-12T15:47:39.730" v="2632" actId="20577"/>
          <ac:spMkLst>
            <pc:docMk/>
            <pc:sldMk cId="3802626866" sldId="999"/>
            <ac:spMk id="1379" creationId="{00000000-0000-0000-0000-000000000000}"/>
          </ac:spMkLst>
        </pc:spChg>
        <pc:spChg chg="mod">
          <ac:chgData name="Debbie Bang" userId="101698d7-a4e6-4f7e-93a2-5d4d7f970113" providerId="ADAL" clId="{9DA294F4-6F95-4734-9E72-053EA33869B3}" dt="2020-11-12T15:47:27.982" v="2630" actId="1076"/>
          <ac:spMkLst>
            <pc:docMk/>
            <pc:sldMk cId="3802626866" sldId="999"/>
            <ac:spMk id="1380" creationId="{00000000-0000-0000-0000-000000000000}"/>
          </ac:spMkLst>
        </pc:spChg>
      </pc:sldChg>
      <pc:sldChg chg="addSp modSp modAnim">
        <pc:chgData name="Debbie Bang" userId="101698d7-a4e6-4f7e-93a2-5d4d7f970113" providerId="ADAL" clId="{9DA294F4-6F95-4734-9E72-053EA33869B3}" dt="2020-11-12T18:19:24.777" v="3301"/>
        <pc:sldMkLst>
          <pc:docMk/>
          <pc:sldMk cId="2848142684" sldId="1000"/>
        </pc:sldMkLst>
        <pc:spChg chg="add mod">
          <ac:chgData name="Debbie Bang" userId="101698d7-a4e6-4f7e-93a2-5d4d7f970113" providerId="ADAL" clId="{9DA294F4-6F95-4734-9E72-053EA33869B3}" dt="2020-11-12T18:15:45.765" v="3239" actId="1076"/>
          <ac:spMkLst>
            <pc:docMk/>
            <pc:sldMk cId="2848142684" sldId="1000"/>
            <ac:spMk id="2" creationId="{027BC4D0-4AF1-4273-B8BB-07310141F1C2}"/>
          </ac:spMkLst>
        </pc:spChg>
        <pc:spChg chg="mod">
          <ac:chgData name="Debbie Bang" userId="101698d7-a4e6-4f7e-93a2-5d4d7f970113" providerId="ADAL" clId="{9DA294F4-6F95-4734-9E72-053EA33869B3}" dt="2020-11-12T18:19:19.916" v="3300" actId="255"/>
          <ac:spMkLst>
            <pc:docMk/>
            <pc:sldMk cId="2848142684" sldId="1000"/>
            <ac:spMk id="3" creationId="{00000000-0000-0000-0000-000000000000}"/>
          </ac:spMkLst>
        </pc:spChg>
        <pc:spChg chg="mod">
          <ac:chgData name="Debbie Bang" userId="101698d7-a4e6-4f7e-93a2-5d4d7f970113" providerId="ADAL" clId="{9DA294F4-6F95-4734-9E72-053EA33869B3}" dt="2020-11-12T18:19:19.916" v="3300" actId="255"/>
          <ac:spMkLst>
            <pc:docMk/>
            <pc:sldMk cId="2848142684" sldId="1000"/>
            <ac:spMk id="4" creationId="{00000000-0000-0000-0000-000000000000}"/>
          </ac:spMkLst>
        </pc:spChg>
        <pc:spChg chg="add mod">
          <ac:chgData name="Debbie Bang" userId="101698d7-a4e6-4f7e-93a2-5d4d7f970113" providerId="ADAL" clId="{9DA294F4-6F95-4734-9E72-053EA33869B3}" dt="2020-11-12T18:17:00.634" v="3252" actId="1076"/>
          <ac:spMkLst>
            <pc:docMk/>
            <pc:sldMk cId="2848142684" sldId="1000"/>
            <ac:spMk id="5" creationId="{123C42BC-D48B-49F1-A618-BE2ABC4852EC}"/>
          </ac:spMkLst>
        </pc:spChg>
      </pc:sldChg>
      <pc:sldChg chg="modNotesTx">
        <pc:chgData name="Debbie Bang" userId="101698d7-a4e6-4f7e-93a2-5d4d7f970113" providerId="ADAL" clId="{9DA294F4-6F95-4734-9E72-053EA33869B3}" dt="2020-11-12T18:00:25.391" v="3061" actId="6549"/>
        <pc:sldMkLst>
          <pc:docMk/>
          <pc:sldMk cId="120959756" sldId="1001"/>
        </pc:sldMkLst>
      </pc:sldChg>
      <pc:sldChg chg="modNotesTx">
        <pc:chgData name="Debbie Bang" userId="101698d7-a4e6-4f7e-93a2-5d4d7f970113" providerId="ADAL" clId="{9DA294F4-6F95-4734-9E72-053EA33869B3}" dt="2020-11-12T18:00:40.471" v="3062" actId="6549"/>
        <pc:sldMkLst>
          <pc:docMk/>
          <pc:sldMk cId="575960417" sldId="1002"/>
        </pc:sldMkLst>
      </pc:sldChg>
      <pc:sldChg chg="modTransition">
        <pc:chgData name="Debbie Bang" userId="101698d7-a4e6-4f7e-93a2-5d4d7f970113" providerId="ADAL" clId="{9DA294F4-6F95-4734-9E72-053EA33869B3}" dt="2020-11-12T16:02:53.838" v="2746"/>
        <pc:sldMkLst>
          <pc:docMk/>
          <pc:sldMk cId="3427666655" sldId="1003"/>
        </pc:sldMkLst>
      </pc:sldChg>
      <pc:sldChg chg="add del">
        <pc:chgData name="Debbie Bang" userId="101698d7-a4e6-4f7e-93a2-5d4d7f970113" providerId="ADAL" clId="{9DA294F4-6F95-4734-9E72-053EA33869B3}" dt="2020-11-10T22:29:29.001" v="2394"/>
        <pc:sldMkLst>
          <pc:docMk/>
          <pc:sldMk cId="131493590" sldId="1005"/>
        </pc:sldMkLst>
      </pc:sldChg>
      <pc:sldChg chg="addSp delSp modSp add ord modAnim">
        <pc:chgData name="Debbie Bang" userId="101698d7-a4e6-4f7e-93a2-5d4d7f970113" providerId="ADAL" clId="{9DA294F4-6F95-4734-9E72-053EA33869B3}" dt="2020-11-13T12:12:11.346" v="3305"/>
        <pc:sldMkLst>
          <pc:docMk/>
          <pc:sldMk cId="3638409299" sldId="1005"/>
        </pc:sldMkLst>
        <pc:spChg chg="mod">
          <ac:chgData name="Debbie Bang" userId="101698d7-a4e6-4f7e-93a2-5d4d7f970113" providerId="ADAL" clId="{9DA294F4-6F95-4734-9E72-053EA33869B3}" dt="2020-11-12T15:48:54.632" v="2634" actId="1076"/>
          <ac:spMkLst>
            <pc:docMk/>
            <pc:sldMk cId="3638409299" sldId="1005"/>
            <ac:spMk id="2" creationId="{74656C6B-8017-4FC8-85E1-7AC8244E5B84}"/>
          </ac:spMkLst>
        </pc:spChg>
        <pc:spChg chg="mod">
          <ac:chgData name="Debbie Bang" userId="101698d7-a4e6-4f7e-93a2-5d4d7f970113" providerId="ADAL" clId="{9DA294F4-6F95-4734-9E72-053EA33869B3}" dt="2020-11-12T15:49:11.981" v="2637" actId="14100"/>
          <ac:spMkLst>
            <pc:docMk/>
            <pc:sldMk cId="3638409299" sldId="1005"/>
            <ac:spMk id="3" creationId="{4FA005B2-A389-4987-ABFF-43616B438D6C}"/>
          </ac:spMkLst>
        </pc:spChg>
        <pc:spChg chg="mod">
          <ac:chgData name="Debbie Bang" userId="101698d7-a4e6-4f7e-93a2-5d4d7f970113" providerId="ADAL" clId="{9DA294F4-6F95-4734-9E72-053EA33869B3}" dt="2020-11-12T17:53:43.922" v="2940" actId="14100"/>
          <ac:spMkLst>
            <pc:docMk/>
            <pc:sldMk cId="3638409299" sldId="1005"/>
            <ac:spMk id="4" creationId="{3163AC96-4187-4421-A567-6618F284464C}"/>
          </ac:spMkLst>
        </pc:spChg>
        <pc:spChg chg="add del mod">
          <ac:chgData name="Debbie Bang" userId="101698d7-a4e6-4f7e-93a2-5d4d7f970113" providerId="ADAL" clId="{9DA294F4-6F95-4734-9E72-053EA33869B3}" dt="2020-11-10T22:37:28.568" v="2434"/>
          <ac:spMkLst>
            <pc:docMk/>
            <pc:sldMk cId="3638409299" sldId="1005"/>
            <ac:spMk id="5" creationId="{6F0BC49D-F424-4AEF-BE30-CE59B87EE6B2}"/>
          </ac:spMkLst>
        </pc:spChg>
        <pc:spChg chg="add mod">
          <ac:chgData name="Debbie Bang" userId="101698d7-a4e6-4f7e-93a2-5d4d7f970113" providerId="ADAL" clId="{9DA294F4-6F95-4734-9E72-053EA33869B3}" dt="2020-11-12T17:58:51.943" v="3057" actId="1076"/>
          <ac:spMkLst>
            <pc:docMk/>
            <pc:sldMk cId="3638409299" sldId="1005"/>
            <ac:spMk id="5" creationId="{DAFCC319-8111-491C-BD71-A165F84AC432}"/>
          </ac:spMkLst>
        </pc:spChg>
        <pc:spChg chg="add">
          <ac:chgData name="Debbie Bang" userId="101698d7-a4e6-4f7e-93a2-5d4d7f970113" providerId="ADAL" clId="{9DA294F4-6F95-4734-9E72-053EA33869B3}" dt="2020-11-10T22:41:43.340" v="2594"/>
          <ac:spMkLst>
            <pc:docMk/>
            <pc:sldMk cId="3638409299" sldId="1005"/>
            <ac:spMk id="7" creationId="{6500978E-6D72-428D-A1AE-EE7D6B096CE7}"/>
          </ac:spMkLst>
        </pc:spChg>
        <pc:spChg chg="add">
          <ac:chgData name="Debbie Bang" userId="101698d7-a4e6-4f7e-93a2-5d4d7f970113" providerId="ADAL" clId="{9DA294F4-6F95-4734-9E72-053EA33869B3}" dt="2020-11-10T22:42:10.170" v="2595"/>
          <ac:spMkLst>
            <pc:docMk/>
            <pc:sldMk cId="3638409299" sldId="1005"/>
            <ac:spMk id="8" creationId="{21B1123D-DAD7-4102-A139-4F28433BC486}"/>
          </ac:spMkLst>
        </pc:spChg>
        <pc:picChg chg="add">
          <ac:chgData name="Debbie Bang" userId="101698d7-a4e6-4f7e-93a2-5d4d7f970113" providerId="ADAL" clId="{9DA294F4-6F95-4734-9E72-053EA33869B3}" dt="2020-11-10T22:42:30.157" v="2596"/>
          <ac:picMkLst>
            <pc:docMk/>
            <pc:sldMk cId="3638409299" sldId="1005"/>
            <ac:picMk id="9" creationId="{899E5EC5-E167-44DF-B5CE-F5151816ADB1}"/>
          </ac:picMkLst>
        </pc:picChg>
        <pc:picChg chg="add mod">
          <ac:chgData name="Debbie Bang" userId="101698d7-a4e6-4f7e-93a2-5d4d7f970113" providerId="ADAL" clId="{9DA294F4-6F95-4734-9E72-053EA33869B3}" dt="2020-11-12T15:49:34.025" v="2641" actId="1076"/>
          <ac:picMkLst>
            <pc:docMk/>
            <pc:sldMk cId="3638409299" sldId="1005"/>
            <ac:picMk id="1028" creationId="{A9AD57C6-6491-4AF1-9ECD-494FC7DA2EE3}"/>
          </ac:picMkLst>
        </pc:picChg>
      </pc:sldChg>
      <pc:sldChg chg="addSp modSp add del">
        <pc:chgData name="Debbie Bang" userId="101698d7-a4e6-4f7e-93a2-5d4d7f970113" providerId="ADAL" clId="{9DA294F4-6F95-4734-9E72-053EA33869B3}" dt="2020-11-12T18:10:33.928" v="3169" actId="2696"/>
        <pc:sldMkLst>
          <pc:docMk/>
          <pc:sldMk cId="773034255" sldId="1007"/>
        </pc:sldMkLst>
        <pc:picChg chg="add mod">
          <ac:chgData name="Debbie Bang" userId="101698d7-a4e6-4f7e-93a2-5d4d7f970113" providerId="ADAL" clId="{9DA294F4-6F95-4734-9E72-053EA33869B3}" dt="2020-11-12T18:05:09.885" v="3066" actId="1076"/>
          <ac:picMkLst>
            <pc:docMk/>
            <pc:sldMk cId="773034255" sldId="1007"/>
            <ac:picMk id="1026" creationId="{1BDF8322-4B10-4383-BBD8-BDC0AF72ACF9}"/>
          </ac:picMkLst>
        </pc:picChg>
      </pc:sldChg>
      <pc:sldChg chg="add modTransition">
        <pc:chgData name="Debbie Bang" userId="101698d7-a4e6-4f7e-93a2-5d4d7f970113" providerId="ADAL" clId="{9DA294F4-6F95-4734-9E72-053EA33869B3}" dt="2020-11-12T16:00:49.030" v="2742"/>
        <pc:sldMkLst>
          <pc:docMk/>
          <pc:sldMk cId="1627103954" sldId="1007"/>
        </pc:sldMkLst>
      </pc:sldChg>
      <pc:sldChg chg="addSp delSp modSp">
        <pc:chgData name="Debbie Bang" userId="101698d7-a4e6-4f7e-93a2-5d4d7f970113" providerId="ADAL" clId="{9DA294F4-6F95-4734-9E72-053EA33869B3}" dt="2020-11-12T18:10:24.719" v="3167" actId="20577"/>
        <pc:sldMkLst>
          <pc:docMk/>
          <pc:sldMk cId="1429349931" sldId="1008"/>
        </pc:sldMkLst>
        <pc:spChg chg="mod">
          <ac:chgData name="Debbie Bang" userId="101698d7-a4e6-4f7e-93a2-5d4d7f970113" providerId="ADAL" clId="{9DA294F4-6F95-4734-9E72-053EA33869B3}" dt="2020-11-12T18:09:52.736" v="3134" actId="14100"/>
          <ac:spMkLst>
            <pc:docMk/>
            <pc:sldMk cId="1429349931" sldId="1008"/>
            <ac:spMk id="3" creationId="{00000000-0000-0000-0000-000000000000}"/>
          </ac:spMkLst>
        </pc:spChg>
        <pc:spChg chg="mod">
          <ac:chgData name="Debbie Bang" userId="101698d7-a4e6-4f7e-93a2-5d4d7f970113" providerId="ADAL" clId="{9DA294F4-6F95-4734-9E72-053EA33869B3}" dt="2020-11-12T18:09:06.326" v="3125" actId="6549"/>
          <ac:spMkLst>
            <pc:docMk/>
            <pc:sldMk cId="1429349931" sldId="1008"/>
            <ac:spMk id="4" creationId="{00000000-0000-0000-0000-000000000000}"/>
          </ac:spMkLst>
        </pc:spChg>
        <pc:spChg chg="mod">
          <ac:chgData name="Debbie Bang" userId="101698d7-a4e6-4f7e-93a2-5d4d7f970113" providerId="ADAL" clId="{9DA294F4-6F95-4734-9E72-053EA33869B3}" dt="2020-11-12T18:10:24.719" v="3167" actId="20577"/>
          <ac:spMkLst>
            <pc:docMk/>
            <pc:sldMk cId="1429349931" sldId="1008"/>
            <ac:spMk id="1435" creationId="{00000000-0000-0000-0000-000000000000}"/>
          </ac:spMkLst>
        </pc:spChg>
        <pc:spChg chg="del">
          <ac:chgData name="Debbie Bang" userId="101698d7-a4e6-4f7e-93a2-5d4d7f970113" providerId="ADAL" clId="{9DA294F4-6F95-4734-9E72-053EA33869B3}" dt="2020-11-12T18:09:23.737" v="3127"/>
          <ac:spMkLst>
            <pc:docMk/>
            <pc:sldMk cId="1429349931" sldId="1008"/>
            <ac:spMk id="1437" creationId="{00000000-0000-0000-0000-000000000000}"/>
          </ac:spMkLst>
        </pc:spChg>
        <pc:picChg chg="add mod">
          <ac:chgData name="Debbie Bang" userId="101698d7-a4e6-4f7e-93a2-5d4d7f970113" providerId="ADAL" clId="{9DA294F4-6F95-4734-9E72-053EA33869B3}" dt="2020-11-12T18:09:33.983" v="3131" actId="1076"/>
          <ac:picMkLst>
            <pc:docMk/>
            <pc:sldMk cId="1429349931" sldId="1008"/>
            <ac:picMk id="9" creationId="{28F27D9D-FB23-49E9-84E7-FEE960BED4DE}"/>
          </ac:picMkLst>
        </pc:picChg>
      </pc:sldChg>
    </pc:docChg>
  </pc:docChgLst>
  <pc:docChgLst>
    <pc:chgData name="Strachan, Alice" userId="S::alice.strachan_ontariohealth.ca#ext#@ontario.cmha.ca::d527dd93-ce82-4125-8fb1-3eeb936045b0" providerId="AD" clId="Web-{BE4FACAC-1F3C-BAF4-1D02-4F3BCAD05FA5}"/>
    <pc:docChg chg="modSld">
      <pc:chgData name="Strachan, Alice" userId="S::alice.strachan_ontariohealth.ca#ext#@ontario.cmha.ca::d527dd93-ce82-4125-8fb1-3eeb936045b0" providerId="AD" clId="Web-{BE4FACAC-1F3C-BAF4-1D02-4F3BCAD05FA5}" dt="2020-11-05T15:46:47.721" v="5" actId="14100"/>
      <pc:docMkLst>
        <pc:docMk/>
      </pc:docMkLst>
      <pc:sldChg chg="addSp delSp modSp">
        <pc:chgData name="Strachan, Alice" userId="S::alice.strachan_ontariohealth.ca#ext#@ontario.cmha.ca::d527dd93-ce82-4125-8fb1-3eeb936045b0" providerId="AD" clId="Web-{BE4FACAC-1F3C-BAF4-1D02-4F3BCAD05FA5}" dt="2020-11-05T15:46:47.721" v="5" actId="14100"/>
        <pc:sldMkLst>
          <pc:docMk/>
          <pc:sldMk cId="0" sldId="839"/>
        </pc:sldMkLst>
        <pc:picChg chg="add mod">
          <ac:chgData name="Strachan, Alice" userId="S::alice.strachan_ontariohealth.ca#ext#@ontario.cmha.ca::d527dd93-ce82-4125-8fb1-3eeb936045b0" providerId="AD" clId="Web-{BE4FACAC-1F3C-BAF4-1D02-4F3BCAD05FA5}" dt="2020-11-05T15:46:47.721" v="5" actId="14100"/>
          <ac:picMkLst>
            <pc:docMk/>
            <pc:sldMk cId="0" sldId="839"/>
            <ac:picMk id="3" creationId="{DFBD2670-8FC2-49A0-80AB-9BF33C1419B7}"/>
          </ac:picMkLst>
        </pc:picChg>
        <pc:picChg chg="del">
          <ac:chgData name="Strachan, Alice" userId="S::alice.strachan_ontariohealth.ca#ext#@ontario.cmha.ca::d527dd93-ce82-4125-8fb1-3eeb936045b0" providerId="AD" clId="Web-{BE4FACAC-1F3C-BAF4-1D02-4F3BCAD05FA5}" dt="2020-11-05T15:46:01.299" v="0"/>
          <ac:picMkLst>
            <pc:docMk/>
            <pc:sldMk cId="0" sldId="839"/>
            <ac:picMk id="12" creationId="{04F9B0DA-1385-40A7-9C59-40FFE7CC524B}"/>
          </ac:picMkLst>
        </pc:picChg>
      </pc:sldChg>
    </pc:docChg>
  </pc:docChgLst>
  <pc:docChgLst>
    <pc:chgData name="Strachan, Alice" userId="b6ed69f4-09d0-4926-a878-80b18ca8a1d5" providerId="ADAL" clId="{06DBC1B2-B63C-4BFC-8B9B-1103B7E4716A}"/>
    <pc:docChg chg="undo custSel mod addSld delSld modSld sldOrd addMainMaster">
      <pc:chgData name="Strachan, Alice" userId="b6ed69f4-09d0-4926-a878-80b18ca8a1d5" providerId="ADAL" clId="{06DBC1B2-B63C-4BFC-8B9B-1103B7E4716A}" dt="2020-11-05T16:48:27.131" v="1062" actId="1076"/>
      <pc:docMkLst>
        <pc:docMk/>
      </pc:docMkLst>
      <pc:sldChg chg="modSp add mod ord modNotesTx">
        <pc:chgData name="Strachan, Alice" userId="b6ed69f4-09d0-4926-a878-80b18ca8a1d5" providerId="ADAL" clId="{06DBC1B2-B63C-4BFC-8B9B-1103B7E4716A}" dt="2020-11-05T16:31:18.133" v="646" actId="6549"/>
        <pc:sldMkLst>
          <pc:docMk/>
          <pc:sldMk cId="3033253061" sldId="261"/>
        </pc:sldMkLst>
        <pc:spChg chg="mod">
          <ac:chgData name="Strachan, Alice" userId="b6ed69f4-09d0-4926-a878-80b18ca8a1d5" providerId="ADAL" clId="{06DBC1B2-B63C-4BFC-8B9B-1103B7E4716A}" dt="2020-11-05T16:30:57.663" v="642" actId="122"/>
          <ac:spMkLst>
            <pc:docMk/>
            <pc:sldMk cId="3033253061" sldId="261"/>
            <ac:spMk id="2" creationId="{00000000-0000-0000-0000-000000000000}"/>
          </ac:spMkLst>
        </pc:spChg>
      </pc:sldChg>
      <pc:sldChg chg="modSp mod">
        <pc:chgData name="Strachan, Alice" userId="b6ed69f4-09d0-4926-a878-80b18ca8a1d5" providerId="ADAL" clId="{06DBC1B2-B63C-4BFC-8B9B-1103B7E4716A}" dt="2020-11-05T16:37:44.798" v="678" actId="1076"/>
        <pc:sldMkLst>
          <pc:docMk/>
          <pc:sldMk cId="2757157695" sldId="477"/>
        </pc:sldMkLst>
        <pc:spChg chg="mod">
          <ac:chgData name="Strachan, Alice" userId="b6ed69f4-09d0-4926-a878-80b18ca8a1d5" providerId="ADAL" clId="{06DBC1B2-B63C-4BFC-8B9B-1103B7E4716A}" dt="2020-11-05T16:37:44.798" v="678" actId="1076"/>
          <ac:spMkLst>
            <pc:docMk/>
            <pc:sldMk cId="2757157695" sldId="477"/>
            <ac:spMk id="2" creationId="{18D38D8E-F813-44E6-B4F0-08FBB3161114}"/>
          </ac:spMkLst>
        </pc:spChg>
        <pc:picChg chg="mod">
          <ac:chgData name="Strachan, Alice" userId="b6ed69f4-09d0-4926-a878-80b18ca8a1d5" providerId="ADAL" clId="{06DBC1B2-B63C-4BFC-8B9B-1103B7E4716A}" dt="2020-11-05T16:37:20.039" v="650" actId="1076"/>
          <ac:picMkLst>
            <pc:docMk/>
            <pc:sldMk cId="2757157695" sldId="477"/>
            <ac:picMk id="3" creationId="{B04D9577-5B8C-4FF7-B756-F6253D431704}"/>
          </ac:picMkLst>
        </pc:picChg>
      </pc:sldChg>
      <pc:sldChg chg="modSp mod modClrScheme addCm modCm chgLayout">
        <pc:chgData name="Strachan, Alice" userId="b6ed69f4-09d0-4926-a878-80b18ca8a1d5" providerId="ADAL" clId="{06DBC1B2-B63C-4BFC-8B9B-1103B7E4716A}" dt="2020-11-05T16:27:30.119" v="572"/>
        <pc:sldMkLst>
          <pc:docMk/>
          <pc:sldMk cId="0" sldId="626"/>
        </pc:sldMkLst>
        <pc:spChg chg="mod ord">
          <ac:chgData name="Strachan, Alice" userId="b6ed69f4-09d0-4926-a878-80b18ca8a1d5" providerId="ADAL" clId="{06DBC1B2-B63C-4BFC-8B9B-1103B7E4716A}" dt="2020-11-05T16:23:02.340" v="568" actId="700"/>
          <ac:spMkLst>
            <pc:docMk/>
            <pc:sldMk cId="0" sldId="626"/>
            <ac:spMk id="17410" creationId="{A3336BB7-5C7D-42ED-BEF0-8AEC7A512637}"/>
          </ac:spMkLst>
        </pc:spChg>
        <pc:spChg chg="mod ord">
          <ac:chgData name="Strachan, Alice" userId="b6ed69f4-09d0-4926-a878-80b18ca8a1d5" providerId="ADAL" clId="{06DBC1B2-B63C-4BFC-8B9B-1103B7E4716A}" dt="2020-11-05T16:23:02.340" v="568" actId="700"/>
          <ac:spMkLst>
            <pc:docMk/>
            <pc:sldMk cId="0" sldId="626"/>
            <ac:spMk id="17414" creationId="{BC173FCB-CA6D-4BD9-96FA-B934A2E3CC8B}"/>
          </ac:spMkLst>
        </pc:spChg>
      </pc:sldChg>
      <pc:sldChg chg="modSp mod modClrScheme chgLayout">
        <pc:chgData name="Strachan, Alice" userId="b6ed69f4-09d0-4926-a878-80b18ca8a1d5" providerId="ADAL" clId="{06DBC1B2-B63C-4BFC-8B9B-1103B7E4716A}" dt="2020-11-05T16:23:02.340" v="568" actId="700"/>
        <pc:sldMkLst>
          <pc:docMk/>
          <pc:sldMk cId="0" sldId="627"/>
        </pc:sldMkLst>
        <pc:spChg chg="mod ord">
          <ac:chgData name="Strachan, Alice" userId="b6ed69f4-09d0-4926-a878-80b18ca8a1d5" providerId="ADAL" clId="{06DBC1B2-B63C-4BFC-8B9B-1103B7E4716A}" dt="2020-11-05T16:23:02.340" v="568" actId="700"/>
          <ac:spMkLst>
            <pc:docMk/>
            <pc:sldMk cId="0" sldId="627"/>
            <ac:spMk id="19461" creationId="{F0506A40-22FA-4834-9AC8-626ECE2D4EFE}"/>
          </ac:spMkLst>
        </pc:spChg>
        <pc:spChg chg="mod ord">
          <ac:chgData name="Strachan, Alice" userId="b6ed69f4-09d0-4926-a878-80b18ca8a1d5" providerId="ADAL" clId="{06DBC1B2-B63C-4BFC-8B9B-1103B7E4716A}" dt="2020-11-05T16:23:02.340" v="568" actId="700"/>
          <ac:spMkLst>
            <pc:docMk/>
            <pc:sldMk cId="0" sldId="627"/>
            <ac:spMk id="361478" creationId="{8BF4CEA3-6799-430F-B4E4-D497C797FCDC}"/>
          </ac:spMkLst>
        </pc:spChg>
      </pc:sldChg>
      <pc:sldChg chg="modSp mod">
        <pc:chgData name="Strachan, Alice" userId="b6ed69f4-09d0-4926-a878-80b18ca8a1d5" providerId="ADAL" clId="{06DBC1B2-B63C-4BFC-8B9B-1103B7E4716A}" dt="2020-11-05T16:11:19.520" v="542" actId="14100"/>
        <pc:sldMkLst>
          <pc:docMk/>
          <pc:sldMk cId="4182369231" sldId="906"/>
        </pc:sldMkLst>
        <pc:spChg chg="mod">
          <ac:chgData name="Strachan, Alice" userId="b6ed69f4-09d0-4926-a878-80b18ca8a1d5" providerId="ADAL" clId="{06DBC1B2-B63C-4BFC-8B9B-1103B7E4716A}" dt="2020-11-05T16:11:19.520" v="542" actId="14100"/>
          <ac:spMkLst>
            <pc:docMk/>
            <pc:sldMk cId="4182369231" sldId="906"/>
            <ac:spMk id="10" creationId="{00000000-0000-0000-0000-000000000000}"/>
          </ac:spMkLst>
        </pc:spChg>
      </pc:sldChg>
      <pc:sldChg chg="addSp delSp modSp mod modClrScheme modAnim chgLayout">
        <pc:chgData name="Strachan, Alice" userId="b6ed69f4-09d0-4926-a878-80b18ca8a1d5" providerId="ADAL" clId="{06DBC1B2-B63C-4BFC-8B9B-1103B7E4716A}" dt="2020-11-05T16:43:49.564" v="680" actId="14100"/>
        <pc:sldMkLst>
          <pc:docMk/>
          <pc:sldMk cId="1409676923" sldId="956"/>
        </pc:sldMkLst>
        <pc:spChg chg="add del mod ord">
          <ac:chgData name="Strachan, Alice" userId="b6ed69f4-09d0-4926-a878-80b18ca8a1d5" providerId="ADAL" clId="{06DBC1B2-B63C-4BFC-8B9B-1103B7E4716A}" dt="2020-11-05T16:03:20.488" v="32" actId="700"/>
          <ac:spMkLst>
            <pc:docMk/>
            <pc:sldMk cId="1409676923" sldId="956"/>
            <ac:spMk id="7" creationId="{36591C7E-FA21-4EDD-9A99-72D1A6089FB3}"/>
          </ac:spMkLst>
        </pc:spChg>
        <pc:spChg chg="add del mod ord">
          <ac:chgData name="Strachan, Alice" userId="b6ed69f4-09d0-4926-a878-80b18ca8a1d5" providerId="ADAL" clId="{06DBC1B2-B63C-4BFC-8B9B-1103B7E4716A}" dt="2020-11-05T16:03:20.488" v="32" actId="700"/>
          <ac:spMkLst>
            <pc:docMk/>
            <pc:sldMk cId="1409676923" sldId="956"/>
            <ac:spMk id="8" creationId="{ADEB864A-1483-4EEC-84FA-1D83D78EDF49}"/>
          </ac:spMkLst>
        </pc:spChg>
        <pc:spChg chg="add del mod ord">
          <ac:chgData name="Strachan, Alice" userId="b6ed69f4-09d0-4926-a878-80b18ca8a1d5" providerId="ADAL" clId="{06DBC1B2-B63C-4BFC-8B9B-1103B7E4716A}" dt="2020-11-05T16:03:23.776" v="33" actId="700"/>
          <ac:spMkLst>
            <pc:docMk/>
            <pc:sldMk cId="1409676923" sldId="956"/>
            <ac:spMk id="9" creationId="{1C4E5F56-7750-47D8-A16D-191F527DAE82}"/>
          </ac:spMkLst>
        </pc:spChg>
        <pc:spChg chg="mod">
          <ac:chgData name="Strachan, Alice" userId="b6ed69f4-09d0-4926-a878-80b18ca8a1d5" providerId="ADAL" clId="{06DBC1B2-B63C-4BFC-8B9B-1103B7E4716A}" dt="2020-11-05T16:03:27.216" v="34" actId="1076"/>
          <ac:spMkLst>
            <pc:docMk/>
            <pc:sldMk cId="1409676923" sldId="956"/>
            <ac:spMk id="12" creationId="{A4A474FA-5EE6-4F0E-9B56-7A8DB1616905}"/>
          </ac:spMkLst>
        </pc:spChg>
        <pc:picChg chg="mod ord">
          <ac:chgData name="Strachan, Alice" userId="b6ed69f4-09d0-4926-a878-80b18ca8a1d5" providerId="ADAL" clId="{06DBC1B2-B63C-4BFC-8B9B-1103B7E4716A}" dt="2020-11-05T16:43:44.903" v="679" actId="1076"/>
          <ac:picMkLst>
            <pc:docMk/>
            <pc:sldMk cId="1409676923" sldId="956"/>
            <ac:picMk id="5" creationId="{CE56203C-7C92-4BC6-AC4A-438F8E169873}"/>
          </ac:picMkLst>
        </pc:picChg>
        <pc:picChg chg="mod">
          <ac:chgData name="Strachan, Alice" userId="b6ed69f4-09d0-4926-a878-80b18ca8a1d5" providerId="ADAL" clId="{06DBC1B2-B63C-4BFC-8B9B-1103B7E4716A}" dt="2020-11-05T15:59:13.546" v="12" actId="1076"/>
          <ac:picMkLst>
            <pc:docMk/>
            <pc:sldMk cId="1409676923" sldId="956"/>
            <ac:picMk id="20" creationId="{383D5CF0-2289-452D-8E7D-CDD8A9E41D0C}"/>
          </ac:picMkLst>
        </pc:picChg>
        <pc:cxnChg chg="add mod">
          <ac:chgData name="Strachan, Alice" userId="b6ed69f4-09d0-4926-a878-80b18ca8a1d5" providerId="ADAL" clId="{06DBC1B2-B63C-4BFC-8B9B-1103B7E4716A}" dt="2020-11-05T16:43:49.564" v="680" actId="14100"/>
          <ac:cxnSpMkLst>
            <pc:docMk/>
            <pc:sldMk cId="1409676923" sldId="956"/>
            <ac:cxnSpMk id="21" creationId="{1793725B-4BE8-4A59-BB53-A412B014784F}"/>
          </ac:cxnSpMkLst>
        </pc:cxnChg>
      </pc:sldChg>
      <pc:sldChg chg="modSp mod">
        <pc:chgData name="Strachan, Alice" userId="b6ed69f4-09d0-4926-a878-80b18ca8a1d5" providerId="ADAL" clId="{06DBC1B2-B63C-4BFC-8B9B-1103B7E4716A}" dt="2020-11-05T16:45:44.823" v="1033" actId="20577"/>
        <pc:sldMkLst>
          <pc:docMk/>
          <pc:sldMk cId="2965607735" sldId="988"/>
        </pc:sldMkLst>
        <pc:spChg chg="mod">
          <ac:chgData name="Strachan, Alice" userId="b6ed69f4-09d0-4926-a878-80b18ca8a1d5" providerId="ADAL" clId="{06DBC1B2-B63C-4BFC-8B9B-1103B7E4716A}" dt="2020-11-05T16:45:44.823" v="1033" actId="20577"/>
          <ac:spMkLst>
            <pc:docMk/>
            <pc:sldMk cId="2965607735" sldId="988"/>
            <ac:spMk id="3" creationId="{00656D47-B5E7-4E8A-8CA0-322838FB274B}"/>
          </ac:spMkLst>
        </pc:spChg>
      </pc:sldChg>
      <pc:sldChg chg="modSp add mod modClrScheme chgLayout">
        <pc:chgData name="Strachan, Alice" userId="b6ed69f4-09d0-4926-a878-80b18ca8a1d5" providerId="ADAL" clId="{06DBC1B2-B63C-4BFC-8B9B-1103B7E4716A}" dt="2020-11-05T16:13:58.708" v="558" actId="1076"/>
        <pc:sldMkLst>
          <pc:docMk/>
          <pc:sldMk cId="2087533726" sldId="990"/>
        </pc:sldMkLst>
        <pc:spChg chg="mod">
          <ac:chgData name="Strachan, Alice" userId="b6ed69f4-09d0-4926-a878-80b18ca8a1d5" providerId="ADAL" clId="{06DBC1B2-B63C-4BFC-8B9B-1103B7E4716A}" dt="2020-11-05T16:13:29.811" v="556" actId="207"/>
          <ac:spMkLst>
            <pc:docMk/>
            <pc:sldMk cId="2087533726" sldId="990"/>
            <ac:spMk id="10" creationId="{00000000-0000-0000-0000-000000000000}"/>
          </ac:spMkLst>
        </pc:spChg>
        <pc:spChg chg="mod">
          <ac:chgData name="Strachan, Alice" userId="b6ed69f4-09d0-4926-a878-80b18ca8a1d5" providerId="ADAL" clId="{06DBC1B2-B63C-4BFC-8B9B-1103B7E4716A}" dt="2020-11-05T16:13:44.152" v="557" actId="1076"/>
          <ac:spMkLst>
            <pc:docMk/>
            <pc:sldMk cId="2087533726" sldId="990"/>
            <ac:spMk id="12" creationId="{00000000-0000-0000-0000-000000000000}"/>
          </ac:spMkLst>
        </pc:spChg>
        <pc:spChg chg="mod">
          <ac:chgData name="Strachan, Alice" userId="b6ed69f4-09d0-4926-a878-80b18ca8a1d5" providerId="ADAL" clId="{06DBC1B2-B63C-4BFC-8B9B-1103B7E4716A}" dt="2020-11-05T16:13:58.708" v="558" actId="1076"/>
          <ac:spMkLst>
            <pc:docMk/>
            <pc:sldMk cId="2087533726" sldId="990"/>
            <ac:spMk id="15" creationId="{00000000-0000-0000-0000-000000000000}"/>
          </ac:spMkLst>
        </pc:spChg>
        <pc:grpChg chg="mod">
          <ac:chgData name="Strachan, Alice" userId="b6ed69f4-09d0-4926-a878-80b18ca8a1d5" providerId="ADAL" clId="{06DBC1B2-B63C-4BFC-8B9B-1103B7E4716A}" dt="2020-11-05T16:13:11.014" v="553" actId="14100"/>
          <ac:grpSpMkLst>
            <pc:docMk/>
            <pc:sldMk cId="2087533726" sldId="990"/>
            <ac:grpSpMk id="9" creationId="{00000000-0000-0000-0000-000000000000}"/>
          </ac:grpSpMkLst>
        </pc:grpChg>
      </pc:sldChg>
      <pc:sldChg chg="modSp add mod modClrScheme chgLayout modNotes">
        <pc:chgData name="Strachan, Alice" userId="b6ed69f4-09d0-4926-a878-80b18ca8a1d5" providerId="ADAL" clId="{06DBC1B2-B63C-4BFC-8B9B-1103B7E4716A}" dt="2020-11-05T16:14:28.945" v="564" actId="1076"/>
        <pc:sldMkLst>
          <pc:docMk/>
          <pc:sldMk cId="540447994" sldId="991"/>
        </pc:sldMkLst>
        <pc:spChg chg="mod ord">
          <ac:chgData name="Strachan, Alice" userId="b6ed69f4-09d0-4926-a878-80b18ca8a1d5" providerId="ADAL" clId="{06DBC1B2-B63C-4BFC-8B9B-1103B7E4716A}" dt="2020-11-05T16:14:28.945" v="564" actId="1076"/>
          <ac:spMkLst>
            <pc:docMk/>
            <pc:sldMk cId="540447994" sldId="991"/>
            <ac:spMk id="3" creationId="{00000000-0000-0000-0000-000000000000}"/>
          </ac:spMkLst>
        </pc:spChg>
        <pc:spChg chg="mod">
          <ac:chgData name="Strachan, Alice" userId="b6ed69f4-09d0-4926-a878-80b18ca8a1d5" providerId="ADAL" clId="{06DBC1B2-B63C-4BFC-8B9B-1103B7E4716A}" dt="2020-11-05T16:03:49.567" v="109" actId="5793"/>
          <ac:spMkLst>
            <pc:docMk/>
            <pc:sldMk cId="540447994" sldId="991"/>
            <ac:spMk id="24580" creationId="{00000000-0000-0000-0000-000000000000}"/>
          </ac:spMkLst>
        </pc:spChg>
        <pc:picChg chg="mod ord">
          <ac:chgData name="Strachan, Alice" userId="b6ed69f4-09d0-4926-a878-80b18ca8a1d5" providerId="ADAL" clId="{06DBC1B2-B63C-4BFC-8B9B-1103B7E4716A}" dt="2020-11-05T16:14:23.103" v="563" actId="1076"/>
          <ac:picMkLst>
            <pc:docMk/>
            <pc:sldMk cId="540447994" sldId="991"/>
            <ac:picMk id="5" creationId="{00000000-0000-0000-0000-000000000000}"/>
          </ac:picMkLst>
        </pc:picChg>
        <pc:picChg chg="mod">
          <ac:chgData name="Strachan, Alice" userId="b6ed69f4-09d0-4926-a878-80b18ca8a1d5" providerId="ADAL" clId="{06DBC1B2-B63C-4BFC-8B9B-1103B7E4716A}" dt="2020-11-05T16:14:19.574" v="561" actId="1076"/>
          <ac:picMkLst>
            <pc:docMk/>
            <pc:sldMk cId="540447994" sldId="991"/>
            <ac:picMk id="6" creationId="{00000000-0000-0000-0000-000000000000}"/>
          </ac:picMkLst>
        </pc:picChg>
      </pc:sldChg>
      <pc:sldChg chg="modSp add mod modClrScheme chgLayout">
        <pc:chgData name="Strachan, Alice" userId="b6ed69f4-09d0-4926-a878-80b18ca8a1d5" providerId="ADAL" clId="{06DBC1B2-B63C-4BFC-8B9B-1103B7E4716A}" dt="2020-11-05T16:14:46.017" v="566" actId="1076"/>
        <pc:sldMkLst>
          <pc:docMk/>
          <pc:sldMk cId="457417261" sldId="992"/>
        </pc:sldMkLst>
        <pc:spChg chg="mod ord">
          <ac:chgData name="Strachan, Alice" userId="b6ed69f4-09d0-4926-a878-80b18ca8a1d5" providerId="ADAL" clId="{06DBC1B2-B63C-4BFC-8B9B-1103B7E4716A}" dt="2020-11-05T16:14:46.017" v="566" actId="1076"/>
          <ac:spMkLst>
            <pc:docMk/>
            <pc:sldMk cId="457417261" sldId="992"/>
            <ac:spMk id="2" creationId="{00000000-0000-0000-0000-000000000000}"/>
          </ac:spMkLst>
        </pc:spChg>
      </pc:sldChg>
      <pc:sldChg chg="add">
        <pc:chgData name="Strachan, Alice" userId="b6ed69f4-09d0-4926-a878-80b18ca8a1d5" providerId="ADAL" clId="{06DBC1B2-B63C-4BFC-8B9B-1103B7E4716A}" dt="2020-11-05T15:57:11.101" v="7"/>
        <pc:sldMkLst>
          <pc:docMk/>
          <pc:sldMk cId="4175296248" sldId="993"/>
        </pc:sldMkLst>
      </pc:sldChg>
      <pc:sldChg chg="addSp delSp modSp add mod setBg modClrScheme chgLayout">
        <pc:chgData name="Strachan, Alice" userId="b6ed69f4-09d0-4926-a878-80b18ca8a1d5" providerId="ADAL" clId="{06DBC1B2-B63C-4BFC-8B9B-1103B7E4716A}" dt="2020-11-05T16:02:15.285" v="23" actId="1076"/>
        <pc:sldMkLst>
          <pc:docMk/>
          <pc:sldMk cId="262782367" sldId="994"/>
        </pc:sldMkLst>
        <pc:spChg chg="mod ord">
          <ac:chgData name="Strachan, Alice" userId="b6ed69f4-09d0-4926-a878-80b18ca8a1d5" providerId="ADAL" clId="{06DBC1B2-B63C-4BFC-8B9B-1103B7E4716A}" dt="2020-11-05T16:02:15.285" v="23" actId="1076"/>
          <ac:spMkLst>
            <pc:docMk/>
            <pc:sldMk cId="262782367" sldId="994"/>
            <ac:spMk id="2" creationId="{00000000-0000-0000-0000-000000000000}"/>
          </ac:spMkLst>
        </pc:spChg>
        <pc:spChg chg="add del mod ord">
          <ac:chgData name="Strachan, Alice" userId="b6ed69f4-09d0-4926-a878-80b18ca8a1d5" providerId="ADAL" clId="{06DBC1B2-B63C-4BFC-8B9B-1103B7E4716A}" dt="2020-11-05T16:02:09.962" v="22" actId="1076"/>
          <ac:spMkLst>
            <pc:docMk/>
            <pc:sldMk cId="262782367" sldId="994"/>
            <ac:spMk id="4" creationId="{00000000-0000-0000-0000-000000000000}"/>
          </ac:spMkLst>
        </pc:spChg>
        <pc:spChg chg="add del">
          <ac:chgData name="Strachan, Alice" userId="b6ed69f4-09d0-4926-a878-80b18ca8a1d5" providerId="ADAL" clId="{06DBC1B2-B63C-4BFC-8B9B-1103B7E4716A}" dt="2020-11-05T16:01:52.964" v="19" actId="26606"/>
          <ac:spMkLst>
            <pc:docMk/>
            <pc:sldMk cId="262782367" sldId="994"/>
            <ac:spMk id="10" creationId="{53B021B3-DE93-4AB7-8A18-CF5F1CED88B8}"/>
          </ac:spMkLst>
        </pc:spChg>
        <pc:spChg chg="add del">
          <ac:chgData name="Strachan, Alice" userId="b6ed69f4-09d0-4926-a878-80b18ca8a1d5" providerId="ADAL" clId="{06DBC1B2-B63C-4BFC-8B9B-1103B7E4716A}" dt="2020-11-05T16:01:52.964" v="19" actId="26606"/>
          <ac:spMkLst>
            <pc:docMk/>
            <pc:sldMk cId="262782367" sldId="994"/>
            <ac:spMk id="12" creationId="{52D502E5-F6B4-4D58-B4AE-FC466FF15EE8}"/>
          </ac:spMkLst>
        </pc:spChg>
        <pc:spChg chg="add del">
          <ac:chgData name="Strachan, Alice" userId="b6ed69f4-09d0-4926-a878-80b18ca8a1d5" providerId="ADAL" clId="{06DBC1B2-B63C-4BFC-8B9B-1103B7E4716A}" dt="2020-11-05T16:01:52.964" v="19" actId="26606"/>
          <ac:spMkLst>
            <pc:docMk/>
            <pc:sldMk cId="262782367" sldId="994"/>
            <ac:spMk id="14" creationId="{9DECDBF4-02B6-4BB4-B65B-B8107AD6A9E8}"/>
          </ac:spMkLst>
        </pc:spChg>
        <pc:graphicFrameChg chg="add del">
          <ac:chgData name="Strachan, Alice" userId="b6ed69f4-09d0-4926-a878-80b18ca8a1d5" providerId="ADAL" clId="{06DBC1B2-B63C-4BFC-8B9B-1103B7E4716A}" dt="2020-11-05T16:01:52.964" v="19" actId="26606"/>
          <ac:graphicFrameMkLst>
            <pc:docMk/>
            <pc:sldMk cId="262782367" sldId="994"/>
            <ac:graphicFrameMk id="6" creationId="{892930F3-6174-4735-A05C-D8D72C654E37}"/>
          </ac:graphicFrameMkLst>
        </pc:graphicFrameChg>
      </pc:sldChg>
      <pc:sldChg chg="addSp modSp add mod modClrScheme chgLayout">
        <pc:chgData name="Strachan, Alice" userId="b6ed69f4-09d0-4926-a878-80b18ca8a1d5" providerId="ADAL" clId="{06DBC1B2-B63C-4BFC-8B9B-1103B7E4716A}" dt="2020-11-05T16:48:27.131" v="1062" actId="1076"/>
        <pc:sldMkLst>
          <pc:docMk/>
          <pc:sldMk cId="943415898" sldId="995"/>
        </pc:sldMkLst>
        <pc:spChg chg="add mod">
          <ac:chgData name="Strachan, Alice" userId="b6ed69f4-09d0-4926-a878-80b18ca8a1d5" providerId="ADAL" clId="{06DBC1B2-B63C-4BFC-8B9B-1103B7E4716A}" dt="2020-11-05T16:48:27.131" v="1062" actId="1076"/>
          <ac:spMkLst>
            <pc:docMk/>
            <pc:sldMk cId="943415898" sldId="995"/>
            <ac:spMk id="2" creationId="{61A9C9BD-F70F-4CF1-B03B-793F4FED12EF}"/>
          </ac:spMkLst>
        </pc:spChg>
        <pc:spChg chg="mod">
          <ac:chgData name="Strachan, Alice" userId="b6ed69f4-09d0-4926-a878-80b18ca8a1d5" providerId="ADAL" clId="{06DBC1B2-B63C-4BFC-8B9B-1103B7E4716A}" dt="2020-11-05T16:48:19.064" v="1061" actId="692"/>
          <ac:spMkLst>
            <pc:docMk/>
            <pc:sldMk cId="943415898" sldId="995"/>
            <ac:spMk id="16" creationId="{00000000-0000-0000-0000-000000000000}"/>
          </ac:spMkLst>
        </pc:spChg>
        <pc:spChg chg="mod">
          <ac:chgData name="Strachan, Alice" userId="b6ed69f4-09d0-4926-a878-80b18ca8a1d5" providerId="ADAL" clId="{06DBC1B2-B63C-4BFC-8B9B-1103B7E4716A}" dt="2020-11-05T16:47:21.748" v="1059" actId="14100"/>
          <ac:spMkLst>
            <pc:docMk/>
            <pc:sldMk cId="943415898" sldId="995"/>
            <ac:spMk id="17" creationId="{00000000-0000-0000-0000-000000000000}"/>
          </ac:spMkLst>
        </pc:spChg>
        <pc:cxnChg chg="add mod">
          <ac:chgData name="Strachan, Alice" userId="b6ed69f4-09d0-4926-a878-80b18ca8a1d5" providerId="ADAL" clId="{06DBC1B2-B63C-4BFC-8B9B-1103B7E4716A}" dt="2020-11-05T16:47:11.094" v="1057" actId="1582"/>
          <ac:cxnSpMkLst>
            <pc:docMk/>
            <pc:sldMk cId="943415898" sldId="995"/>
            <ac:cxnSpMk id="4" creationId="{283AB82C-A8B7-417F-BC95-B56FE247980A}"/>
          </ac:cxnSpMkLst>
        </pc:cxnChg>
      </pc:sldChg>
      <pc:sldChg chg="addSp modSp new mod modClrScheme chgLayout">
        <pc:chgData name="Strachan, Alice" userId="b6ed69f4-09d0-4926-a878-80b18ca8a1d5" providerId="ADAL" clId="{06DBC1B2-B63C-4BFC-8B9B-1103B7E4716A}" dt="2020-11-05T16:09:07.725" v="244" actId="1076"/>
        <pc:sldMkLst>
          <pc:docMk/>
          <pc:sldMk cId="542672707" sldId="996"/>
        </pc:sldMkLst>
        <pc:spChg chg="add mod ord">
          <ac:chgData name="Strachan, Alice" userId="b6ed69f4-09d0-4926-a878-80b18ca8a1d5" providerId="ADAL" clId="{06DBC1B2-B63C-4BFC-8B9B-1103B7E4716A}" dt="2020-11-05T16:07:18.851" v="200" actId="1076"/>
          <ac:spMkLst>
            <pc:docMk/>
            <pc:sldMk cId="542672707" sldId="996"/>
            <ac:spMk id="4" creationId="{1A4E607E-D88B-4BD8-ACD0-B83A5EB806A3}"/>
          </ac:spMkLst>
        </pc:spChg>
        <pc:spChg chg="add mod ord">
          <ac:chgData name="Strachan, Alice" userId="b6ed69f4-09d0-4926-a878-80b18ca8a1d5" providerId="ADAL" clId="{06DBC1B2-B63C-4BFC-8B9B-1103B7E4716A}" dt="2020-11-05T16:07:24.314" v="201" actId="1076"/>
          <ac:spMkLst>
            <pc:docMk/>
            <pc:sldMk cId="542672707" sldId="996"/>
            <ac:spMk id="5" creationId="{F20E10F7-1D04-4B41-B766-3D1BE866BF7F}"/>
          </ac:spMkLst>
        </pc:spChg>
        <pc:picChg chg="add mod modCrop">
          <ac:chgData name="Strachan, Alice" userId="b6ed69f4-09d0-4926-a878-80b18ca8a1d5" providerId="ADAL" clId="{06DBC1B2-B63C-4BFC-8B9B-1103B7E4716A}" dt="2020-11-05T16:09:07.725" v="244" actId="1076"/>
          <ac:picMkLst>
            <pc:docMk/>
            <pc:sldMk cId="542672707" sldId="996"/>
            <ac:picMk id="3" creationId="{EDD3971E-2661-4BFB-8CB3-88A622D74129}"/>
          </ac:picMkLst>
        </pc:picChg>
      </pc:sldChg>
      <pc:sldChg chg="addSp modSp new mod modClrScheme chgLayout">
        <pc:chgData name="Strachan, Alice" userId="b6ed69f4-09d0-4926-a878-80b18ca8a1d5" providerId="ADAL" clId="{06DBC1B2-B63C-4BFC-8B9B-1103B7E4716A}" dt="2020-11-05T16:29:22.117" v="592" actId="122"/>
        <pc:sldMkLst>
          <pc:docMk/>
          <pc:sldMk cId="3126859445" sldId="997"/>
        </pc:sldMkLst>
        <pc:spChg chg="add mod ord">
          <ac:chgData name="Strachan, Alice" userId="b6ed69f4-09d0-4926-a878-80b18ca8a1d5" providerId="ADAL" clId="{06DBC1B2-B63C-4BFC-8B9B-1103B7E4716A}" dt="2020-11-05T16:29:22.117" v="592" actId="122"/>
          <ac:spMkLst>
            <pc:docMk/>
            <pc:sldMk cId="3126859445" sldId="997"/>
            <ac:spMk id="4" creationId="{C134C141-0DD4-4D24-9A95-A7F3CE62879E}"/>
          </ac:spMkLst>
        </pc:spChg>
        <pc:spChg chg="add mod ord">
          <ac:chgData name="Strachan, Alice" userId="b6ed69f4-09d0-4926-a878-80b18ca8a1d5" providerId="ADAL" clId="{06DBC1B2-B63C-4BFC-8B9B-1103B7E4716A}" dt="2020-11-05T16:29:13.950" v="578" actId="700"/>
          <ac:spMkLst>
            <pc:docMk/>
            <pc:sldMk cId="3126859445" sldId="997"/>
            <ac:spMk id="5" creationId="{C56646A3-D44F-4884-9245-CD87CFFC8232}"/>
          </ac:spMkLst>
        </pc:spChg>
        <pc:picChg chg="add mod">
          <ac:chgData name="Strachan, Alice" userId="b6ed69f4-09d0-4926-a878-80b18ca8a1d5" providerId="ADAL" clId="{06DBC1B2-B63C-4BFC-8B9B-1103B7E4716A}" dt="2020-11-05T16:28:56.110" v="576" actId="1076"/>
          <ac:picMkLst>
            <pc:docMk/>
            <pc:sldMk cId="3126859445" sldId="997"/>
            <ac:picMk id="3" creationId="{414DC328-8828-4A7D-8DA0-6B4B86DFCC79}"/>
          </ac:picMkLst>
        </pc:picChg>
      </pc:sldChg>
      <pc:sldChg chg="addSp delSp modSp new del mod">
        <pc:chgData name="Strachan, Alice" userId="b6ed69f4-09d0-4926-a878-80b18ca8a1d5" providerId="ADAL" clId="{06DBC1B2-B63C-4BFC-8B9B-1103B7E4716A}" dt="2020-11-05T16:31:01.518" v="643" actId="47"/>
        <pc:sldMkLst>
          <pc:docMk/>
          <pc:sldMk cId="601581392" sldId="998"/>
        </pc:sldMkLst>
        <pc:spChg chg="mod">
          <ac:chgData name="Strachan, Alice" userId="b6ed69f4-09d0-4926-a878-80b18ca8a1d5" providerId="ADAL" clId="{06DBC1B2-B63C-4BFC-8B9B-1103B7E4716A}" dt="2020-11-05T16:30:31.174" v="596" actId="20577"/>
          <ac:spMkLst>
            <pc:docMk/>
            <pc:sldMk cId="601581392" sldId="998"/>
            <ac:spMk id="3" creationId="{136764D6-C9E2-4F1E-B0D7-01FBCBDF24DC}"/>
          </ac:spMkLst>
        </pc:spChg>
        <pc:picChg chg="add del">
          <ac:chgData name="Strachan, Alice" userId="b6ed69f4-09d0-4926-a878-80b18ca8a1d5" providerId="ADAL" clId="{06DBC1B2-B63C-4BFC-8B9B-1103B7E4716A}" dt="2020-11-05T16:30:31.819" v="597"/>
          <ac:picMkLst>
            <pc:docMk/>
            <pc:sldMk cId="601581392" sldId="998"/>
            <ac:picMk id="4" creationId="{03AE0ACD-13B1-45DD-B966-BF9910F41EC0}"/>
          </ac:picMkLst>
        </pc:picChg>
      </pc:sldChg>
      <pc:sldMasterChg chg="add addSldLayout">
        <pc:chgData name="Strachan, Alice" userId="b6ed69f4-09d0-4926-a878-80b18ca8a1d5" providerId="ADAL" clId="{06DBC1B2-B63C-4BFC-8B9B-1103B7E4716A}" dt="2020-11-05T15:57:21.480" v="10" actId="27028"/>
        <pc:sldMasterMkLst>
          <pc:docMk/>
          <pc:sldMasterMk cId="0" sldId="2147483736"/>
        </pc:sldMasterMkLst>
        <pc:sldLayoutChg chg="add">
          <pc:chgData name="Strachan, Alice" userId="b6ed69f4-09d0-4926-a878-80b18ca8a1d5" providerId="ADAL" clId="{06DBC1B2-B63C-4BFC-8B9B-1103B7E4716A}" dt="2020-11-05T15:57:21.480" v="10" actId="27028"/>
          <pc:sldLayoutMkLst>
            <pc:docMk/>
            <pc:sldMasterMk cId="0" sldId="2147483736"/>
            <pc:sldLayoutMk cId="0" sldId="2147483661"/>
          </pc:sldLayoutMkLst>
        </pc:sldLayoutChg>
        <pc:sldLayoutChg chg="add">
          <pc:chgData name="Strachan, Alice" userId="b6ed69f4-09d0-4926-a878-80b18ca8a1d5" providerId="ADAL" clId="{06DBC1B2-B63C-4BFC-8B9B-1103B7E4716A}" dt="2020-11-05T15:57:00.513" v="2" actId="27028"/>
          <pc:sldLayoutMkLst>
            <pc:docMk/>
            <pc:sldMasterMk cId="0" sldId="2147483736"/>
            <pc:sldLayoutMk cId="0" sldId="2147483662"/>
          </pc:sldLayoutMkLst>
        </pc:sldLayoutChg>
        <pc:sldLayoutChg chg="add">
          <pc:chgData name="Strachan, Alice" userId="b6ed69f4-09d0-4926-a878-80b18ca8a1d5" providerId="ADAL" clId="{06DBC1B2-B63C-4BFC-8B9B-1103B7E4716A}" dt="2020-11-05T15:56:51.606" v="0" actId="27028"/>
          <pc:sldLayoutMkLst>
            <pc:docMk/>
            <pc:sldMasterMk cId="0" sldId="2147483736"/>
            <pc:sldLayoutMk cId="0" sldId="2147483665"/>
          </pc:sldLayoutMkLst>
        </pc:sldLayoutChg>
      </pc:sldMasterChg>
    </pc:docChg>
  </pc:docChgLst>
  <pc:docChgLst>
    <pc:chgData name="Naushaba Degani" userId="b0321eec-dea0-44da-be83-24380506fbf3" providerId="ADAL" clId="{A2EFC191-1E5B-41BC-BE73-E96C90954946}"/>
    <pc:docChg chg="undo custSel delSld modSld sldOrd modNotesMaster">
      <pc:chgData name="Naushaba Degani" userId="b0321eec-dea0-44da-be83-24380506fbf3" providerId="ADAL" clId="{A2EFC191-1E5B-41BC-BE73-E96C90954946}" dt="2020-11-13T12:56:58.722" v="171" actId="20577"/>
      <pc:docMkLst>
        <pc:docMk/>
      </pc:docMkLst>
      <pc:sldChg chg="modNotes">
        <pc:chgData name="Naushaba Degani" userId="b0321eec-dea0-44da-be83-24380506fbf3" providerId="ADAL" clId="{A2EFC191-1E5B-41BC-BE73-E96C90954946}" dt="2020-11-12T21:11:50.936" v="109"/>
        <pc:sldMkLst>
          <pc:docMk/>
          <pc:sldMk cId="0" sldId="257"/>
        </pc:sldMkLst>
      </pc:sldChg>
      <pc:sldChg chg="modNotes">
        <pc:chgData name="Naushaba Degani" userId="b0321eec-dea0-44da-be83-24380506fbf3" providerId="ADAL" clId="{A2EFC191-1E5B-41BC-BE73-E96C90954946}" dt="2020-11-12T21:11:50.936" v="109"/>
        <pc:sldMkLst>
          <pc:docMk/>
          <pc:sldMk cId="3033253061" sldId="261"/>
        </pc:sldMkLst>
      </pc:sldChg>
      <pc:sldChg chg="modNotes">
        <pc:chgData name="Naushaba Degani" userId="b0321eec-dea0-44da-be83-24380506fbf3" providerId="ADAL" clId="{A2EFC191-1E5B-41BC-BE73-E96C90954946}" dt="2020-11-12T21:11:50.936" v="109"/>
        <pc:sldMkLst>
          <pc:docMk/>
          <pc:sldMk cId="2757157695" sldId="477"/>
        </pc:sldMkLst>
      </pc:sldChg>
      <pc:sldChg chg="modNotes">
        <pc:chgData name="Naushaba Degani" userId="b0321eec-dea0-44da-be83-24380506fbf3" providerId="ADAL" clId="{A2EFC191-1E5B-41BC-BE73-E96C90954946}" dt="2020-11-12T21:11:50.936" v="109"/>
        <pc:sldMkLst>
          <pc:docMk/>
          <pc:sldMk cId="0" sldId="626"/>
        </pc:sldMkLst>
      </pc:sldChg>
      <pc:sldChg chg="modNotes">
        <pc:chgData name="Naushaba Degani" userId="b0321eec-dea0-44da-be83-24380506fbf3" providerId="ADAL" clId="{A2EFC191-1E5B-41BC-BE73-E96C90954946}" dt="2020-11-12T21:11:50.936" v="109"/>
        <pc:sldMkLst>
          <pc:docMk/>
          <pc:sldMk cId="0" sldId="627"/>
        </pc:sldMkLst>
      </pc:sldChg>
      <pc:sldChg chg="modNotes">
        <pc:chgData name="Naushaba Degani" userId="b0321eec-dea0-44da-be83-24380506fbf3" providerId="ADAL" clId="{A2EFC191-1E5B-41BC-BE73-E96C90954946}" dt="2020-11-12T21:11:50.936" v="109"/>
        <pc:sldMkLst>
          <pc:docMk/>
          <pc:sldMk cId="0" sldId="829"/>
        </pc:sldMkLst>
      </pc:sldChg>
      <pc:sldChg chg="modNotes">
        <pc:chgData name="Naushaba Degani" userId="b0321eec-dea0-44da-be83-24380506fbf3" providerId="ADAL" clId="{A2EFC191-1E5B-41BC-BE73-E96C90954946}" dt="2020-11-12T21:11:50.936" v="109"/>
        <pc:sldMkLst>
          <pc:docMk/>
          <pc:sldMk cId="0" sldId="836"/>
        </pc:sldMkLst>
      </pc:sldChg>
      <pc:sldChg chg="modNotes">
        <pc:chgData name="Naushaba Degani" userId="b0321eec-dea0-44da-be83-24380506fbf3" providerId="ADAL" clId="{A2EFC191-1E5B-41BC-BE73-E96C90954946}" dt="2020-11-12T21:11:50.936" v="109"/>
        <pc:sldMkLst>
          <pc:docMk/>
          <pc:sldMk cId="0" sldId="838"/>
        </pc:sldMkLst>
      </pc:sldChg>
      <pc:sldChg chg="addSp modSp mod modNotes">
        <pc:chgData name="Naushaba Degani" userId="b0321eec-dea0-44da-be83-24380506fbf3" providerId="ADAL" clId="{A2EFC191-1E5B-41BC-BE73-E96C90954946}" dt="2020-11-12T21:11:50.936" v="109"/>
        <pc:sldMkLst>
          <pc:docMk/>
          <pc:sldMk cId="0" sldId="839"/>
        </pc:sldMkLst>
        <pc:picChg chg="add mod">
          <ac:chgData name="Naushaba Degani" userId="b0321eec-dea0-44da-be83-24380506fbf3" providerId="ADAL" clId="{A2EFC191-1E5B-41BC-BE73-E96C90954946}" dt="2020-11-09T21:54:55.541" v="25" actId="1076"/>
          <ac:picMkLst>
            <pc:docMk/>
            <pc:sldMk cId="0" sldId="839"/>
            <ac:picMk id="9" creationId="{9B05515D-6051-459A-BFC0-D0D260524262}"/>
          </ac:picMkLst>
        </pc:picChg>
      </pc:sldChg>
      <pc:sldChg chg="modNotes">
        <pc:chgData name="Naushaba Degani" userId="b0321eec-dea0-44da-be83-24380506fbf3" providerId="ADAL" clId="{A2EFC191-1E5B-41BC-BE73-E96C90954946}" dt="2020-11-12T21:11:50.936" v="109"/>
        <pc:sldMkLst>
          <pc:docMk/>
          <pc:sldMk cId="0" sldId="840"/>
        </pc:sldMkLst>
      </pc:sldChg>
      <pc:sldChg chg="modNotes">
        <pc:chgData name="Naushaba Degani" userId="b0321eec-dea0-44da-be83-24380506fbf3" providerId="ADAL" clId="{A2EFC191-1E5B-41BC-BE73-E96C90954946}" dt="2020-11-12T21:11:50.936" v="109"/>
        <pc:sldMkLst>
          <pc:docMk/>
          <pc:sldMk cId="0" sldId="841"/>
        </pc:sldMkLst>
      </pc:sldChg>
      <pc:sldChg chg="modNotes">
        <pc:chgData name="Naushaba Degani" userId="b0321eec-dea0-44da-be83-24380506fbf3" providerId="ADAL" clId="{A2EFC191-1E5B-41BC-BE73-E96C90954946}" dt="2020-11-12T21:11:50.936" v="109"/>
        <pc:sldMkLst>
          <pc:docMk/>
          <pc:sldMk cId="0" sldId="843"/>
        </pc:sldMkLst>
      </pc:sldChg>
      <pc:sldChg chg="modNotes">
        <pc:chgData name="Naushaba Degani" userId="b0321eec-dea0-44da-be83-24380506fbf3" providerId="ADAL" clId="{A2EFC191-1E5B-41BC-BE73-E96C90954946}" dt="2020-11-12T21:11:50.936" v="109"/>
        <pc:sldMkLst>
          <pc:docMk/>
          <pc:sldMk cId="0" sldId="847"/>
        </pc:sldMkLst>
      </pc:sldChg>
      <pc:sldChg chg="modNotes">
        <pc:chgData name="Naushaba Degani" userId="b0321eec-dea0-44da-be83-24380506fbf3" providerId="ADAL" clId="{A2EFC191-1E5B-41BC-BE73-E96C90954946}" dt="2020-11-12T21:11:50.936" v="109"/>
        <pc:sldMkLst>
          <pc:docMk/>
          <pc:sldMk cId="0" sldId="868"/>
        </pc:sldMkLst>
      </pc:sldChg>
      <pc:sldChg chg="modNotes">
        <pc:chgData name="Naushaba Degani" userId="b0321eec-dea0-44da-be83-24380506fbf3" providerId="ADAL" clId="{A2EFC191-1E5B-41BC-BE73-E96C90954946}" dt="2020-11-12T21:11:50.936" v="109"/>
        <pc:sldMkLst>
          <pc:docMk/>
          <pc:sldMk cId="0" sldId="869"/>
        </pc:sldMkLst>
      </pc:sldChg>
      <pc:sldChg chg="modNotes">
        <pc:chgData name="Naushaba Degani" userId="b0321eec-dea0-44da-be83-24380506fbf3" providerId="ADAL" clId="{A2EFC191-1E5B-41BC-BE73-E96C90954946}" dt="2020-11-12T21:11:50.936" v="109"/>
        <pc:sldMkLst>
          <pc:docMk/>
          <pc:sldMk cId="4182369231" sldId="906"/>
        </pc:sldMkLst>
      </pc:sldChg>
      <pc:sldChg chg="modNotes">
        <pc:chgData name="Naushaba Degani" userId="b0321eec-dea0-44da-be83-24380506fbf3" providerId="ADAL" clId="{A2EFC191-1E5B-41BC-BE73-E96C90954946}" dt="2020-11-12T21:11:50.936" v="109"/>
        <pc:sldMkLst>
          <pc:docMk/>
          <pc:sldMk cId="2293279095" sldId="907"/>
        </pc:sldMkLst>
      </pc:sldChg>
      <pc:sldChg chg="modNotes">
        <pc:chgData name="Naushaba Degani" userId="b0321eec-dea0-44da-be83-24380506fbf3" providerId="ADAL" clId="{A2EFC191-1E5B-41BC-BE73-E96C90954946}" dt="2020-11-12T21:11:50.936" v="109"/>
        <pc:sldMkLst>
          <pc:docMk/>
          <pc:sldMk cId="3085645391" sldId="909"/>
        </pc:sldMkLst>
      </pc:sldChg>
      <pc:sldChg chg="modSp mod modNotes">
        <pc:chgData name="Naushaba Degani" userId="b0321eec-dea0-44da-be83-24380506fbf3" providerId="ADAL" clId="{A2EFC191-1E5B-41BC-BE73-E96C90954946}" dt="2020-11-12T21:11:50.936" v="109"/>
        <pc:sldMkLst>
          <pc:docMk/>
          <pc:sldMk cId="1656398699" sldId="931"/>
        </pc:sldMkLst>
        <pc:picChg chg="mod">
          <ac:chgData name="Naushaba Degani" userId="b0321eec-dea0-44da-be83-24380506fbf3" providerId="ADAL" clId="{A2EFC191-1E5B-41BC-BE73-E96C90954946}" dt="2020-11-09T21:55:35.247" v="27" actId="14100"/>
          <ac:picMkLst>
            <pc:docMk/>
            <pc:sldMk cId="1656398699" sldId="931"/>
            <ac:picMk id="7" creationId="{00000000-0000-0000-0000-000000000000}"/>
          </ac:picMkLst>
        </pc:picChg>
      </pc:sldChg>
      <pc:sldChg chg="modNotes">
        <pc:chgData name="Naushaba Degani" userId="b0321eec-dea0-44da-be83-24380506fbf3" providerId="ADAL" clId="{A2EFC191-1E5B-41BC-BE73-E96C90954946}" dt="2020-11-12T21:11:50.936" v="109"/>
        <pc:sldMkLst>
          <pc:docMk/>
          <pc:sldMk cId="2682212572" sldId="933"/>
        </pc:sldMkLst>
      </pc:sldChg>
      <pc:sldChg chg="modSp del mod">
        <pc:chgData name="Naushaba Degani" userId="b0321eec-dea0-44da-be83-24380506fbf3" providerId="ADAL" clId="{A2EFC191-1E5B-41BC-BE73-E96C90954946}" dt="2020-11-13T12:56:44.156" v="166" actId="47"/>
        <pc:sldMkLst>
          <pc:docMk/>
          <pc:sldMk cId="1150382731" sldId="943"/>
        </pc:sldMkLst>
        <pc:spChg chg="mod">
          <ac:chgData name="Naushaba Degani" userId="b0321eec-dea0-44da-be83-24380506fbf3" providerId="ADAL" clId="{A2EFC191-1E5B-41BC-BE73-E96C90954946}" dt="2020-11-13T12:56:42.146" v="165" actId="21"/>
          <ac:spMkLst>
            <pc:docMk/>
            <pc:sldMk cId="1150382731" sldId="943"/>
            <ac:spMk id="5" creationId="{9801CD6F-3BDA-480D-893E-7E68D0BF9AD3}"/>
          </ac:spMkLst>
        </pc:spChg>
      </pc:sldChg>
      <pc:sldChg chg="modSp mod modTransition addCm">
        <pc:chgData name="Naushaba Degani" userId="b0321eec-dea0-44da-be83-24380506fbf3" providerId="ADAL" clId="{A2EFC191-1E5B-41BC-BE73-E96C90954946}" dt="2020-11-09T22:12:23.871" v="67"/>
        <pc:sldMkLst>
          <pc:docMk/>
          <pc:sldMk cId="240381724" sldId="944"/>
        </pc:sldMkLst>
        <pc:spChg chg="mod">
          <ac:chgData name="Naushaba Degani" userId="b0321eec-dea0-44da-be83-24380506fbf3" providerId="ADAL" clId="{A2EFC191-1E5B-41BC-BE73-E96C90954946}" dt="2020-11-09T22:08:17.554" v="58" actId="108"/>
          <ac:spMkLst>
            <pc:docMk/>
            <pc:sldMk cId="240381724" sldId="944"/>
            <ac:spMk id="5" creationId="{9801CD6F-3BDA-480D-893E-7E68D0BF9AD3}"/>
          </ac:spMkLst>
        </pc:spChg>
      </pc:sldChg>
      <pc:sldChg chg="ord addCm modCm modNotes modNotesTx">
        <pc:chgData name="Naushaba Degani" userId="b0321eec-dea0-44da-be83-24380506fbf3" providerId="ADAL" clId="{A2EFC191-1E5B-41BC-BE73-E96C90954946}" dt="2020-11-13T12:56:58.722" v="171" actId="20577"/>
        <pc:sldMkLst>
          <pc:docMk/>
          <pc:sldMk cId="186045927" sldId="945"/>
        </pc:sldMkLst>
      </pc:sldChg>
      <pc:sldChg chg="modTransition modNotes">
        <pc:chgData name="Naushaba Degani" userId="b0321eec-dea0-44da-be83-24380506fbf3" providerId="ADAL" clId="{A2EFC191-1E5B-41BC-BE73-E96C90954946}" dt="2020-11-13T12:53:45.778" v="110"/>
        <pc:sldMkLst>
          <pc:docMk/>
          <pc:sldMk cId="1950457032" sldId="946"/>
        </pc:sldMkLst>
      </pc:sldChg>
      <pc:sldChg chg="delSp modSp mod delAnim modNotes">
        <pc:chgData name="Naushaba Degani" userId="b0321eec-dea0-44da-be83-24380506fbf3" providerId="ADAL" clId="{A2EFC191-1E5B-41BC-BE73-E96C90954946}" dt="2020-11-13T12:55:55.880" v="164" actId="1076"/>
        <pc:sldMkLst>
          <pc:docMk/>
          <pc:sldMk cId="814862094" sldId="947"/>
        </pc:sldMkLst>
        <pc:spChg chg="del mod">
          <ac:chgData name="Naushaba Degani" userId="b0321eec-dea0-44da-be83-24380506fbf3" providerId="ADAL" clId="{A2EFC191-1E5B-41BC-BE73-E96C90954946}" dt="2020-11-13T12:54:26.208" v="151" actId="478"/>
          <ac:spMkLst>
            <pc:docMk/>
            <pc:sldMk cId="814862094" sldId="947"/>
            <ac:spMk id="3" creationId="{00000000-0000-0000-0000-000000000000}"/>
          </ac:spMkLst>
        </pc:spChg>
        <pc:spChg chg="mod">
          <ac:chgData name="Naushaba Degani" userId="b0321eec-dea0-44da-be83-24380506fbf3" providerId="ADAL" clId="{A2EFC191-1E5B-41BC-BE73-E96C90954946}" dt="2020-11-13T12:54:47.811" v="154" actId="313"/>
          <ac:spMkLst>
            <pc:docMk/>
            <pc:sldMk cId="814862094" sldId="947"/>
            <ac:spMk id="4" creationId="{00000000-0000-0000-0000-000000000000}"/>
          </ac:spMkLst>
        </pc:spChg>
        <pc:spChg chg="del mod">
          <ac:chgData name="Naushaba Degani" userId="b0321eec-dea0-44da-be83-24380506fbf3" providerId="ADAL" clId="{A2EFC191-1E5B-41BC-BE73-E96C90954946}" dt="2020-11-13T12:54:15.497" v="148" actId="478"/>
          <ac:spMkLst>
            <pc:docMk/>
            <pc:sldMk cId="814862094" sldId="947"/>
            <ac:spMk id="10" creationId="{5D6E3890-E171-4067-9FFE-7AC78907D393}"/>
          </ac:spMkLst>
        </pc:spChg>
        <pc:graphicFrameChg chg="mod">
          <ac:chgData name="Naushaba Degani" userId="b0321eec-dea0-44da-be83-24380506fbf3" providerId="ADAL" clId="{A2EFC191-1E5B-41BC-BE73-E96C90954946}" dt="2020-11-13T12:55:55.880" v="164" actId="1076"/>
          <ac:graphicFrameMkLst>
            <pc:docMk/>
            <pc:sldMk cId="814862094" sldId="947"/>
            <ac:graphicFrameMk id="6" creationId="{28E78ABA-1931-4809-A763-81B2CDDCC9E3}"/>
          </ac:graphicFrameMkLst>
        </pc:graphicFrameChg>
        <pc:cxnChg chg="mod">
          <ac:chgData name="Naushaba Degani" userId="b0321eec-dea0-44da-be83-24380506fbf3" providerId="ADAL" clId="{A2EFC191-1E5B-41BC-BE73-E96C90954946}" dt="2020-11-13T12:55:51.607" v="162" actId="1036"/>
          <ac:cxnSpMkLst>
            <pc:docMk/>
            <pc:sldMk cId="814862094" sldId="947"/>
            <ac:cxnSpMk id="8" creationId="{7ABAD30B-95A9-4E03-BBE2-B671083E8CD3}"/>
          </ac:cxnSpMkLst>
        </pc:cxnChg>
      </pc:sldChg>
      <pc:sldChg chg="modSp mod modTransition modNotes">
        <pc:chgData name="Naushaba Degani" userId="b0321eec-dea0-44da-be83-24380506fbf3" providerId="ADAL" clId="{A2EFC191-1E5B-41BC-BE73-E96C90954946}" dt="2020-11-13T12:53:50.092" v="111"/>
        <pc:sldMkLst>
          <pc:docMk/>
          <pc:sldMk cId="977374636" sldId="948"/>
        </pc:sldMkLst>
        <pc:spChg chg="mod">
          <ac:chgData name="Naushaba Degani" userId="b0321eec-dea0-44da-be83-24380506fbf3" providerId="ADAL" clId="{A2EFC191-1E5B-41BC-BE73-E96C90954946}" dt="2020-11-09T22:13:46.810" v="100" actId="14100"/>
          <ac:spMkLst>
            <pc:docMk/>
            <pc:sldMk cId="977374636" sldId="948"/>
            <ac:spMk id="2" creationId="{17089896-E51B-496D-BC0E-ACF639FF3689}"/>
          </ac:spMkLst>
        </pc:spChg>
        <pc:spChg chg="mod">
          <ac:chgData name="Naushaba Degani" userId="b0321eec-dea0-44da-be83-24380506fbf3" providerId="ADAL" clId="{A2EFC191-1E5B-41BC-BE73-E96C90954946}" dt="2020-11-09T22:14:12.336" v="107" actId="14100"/>
          <ac:spMkLst>
            <pc:docMk/>
            <pc:sldMk cId="977374636" sldId="948"/>
            <ac:spMk id="5" creationId="{9801CD6F-3BDA-480D-893E-7E68D0BF9AD3}"/>
          </ac:spMkLst>
        </pc:spChg>
      </pc:sldChg>
      <pc:sldChg chg="modSp mod modNotes">
        <pc:chgData name="Naushaba Degani" userId="b0321eec-dea0-44da-be83-24380506fbf3" providerId="ADAL" clId="{A2EFC191-1E5B-41BC-BE73-E96C90954946}" dt="2020-11-12T21:11:50.936" v="109"/>
        <pc:sldMkLst>
          <pc:docMk/>
          <pc:sldMk cId="1907073766" sldId="954"/>
        </pc:sldMkLst>
        <pc:spChg chg="mod">
          <ac:chgData name="Naushaba Degani" userId="b0321eec-dea0-44da-be83-24380506fbf3" providerId="ADAL" clId="{A2EFC191-1E5B-41BC-BE73-E96C90954946}" dt="2020-11-09T21:53:51.163" v="19" actId="20577"/>
          <ac:spMkLst>
            <pc:docMk/>
            <pc:sldMk cId="1907073766" sldId="954"/>
            <ac:spMk id="3" creationId="{8D61B0ED-9A4E-4D21-B4F6-9B3C4983ED74}"/>
          </ac:spMkLst>
        </pc:spChg>
      </pc:sldChg>
      <pc:sldChg chg="modNotes">
        <pc:chgData name="Naushaba Degani" userId="b0321eec-dea0-44da-be83-24380506fbf3" providerId="ADAL" clId="{A2EFC191-1E5B-41BC-BE73-E96C90954946}" dt="2020-11-12T21:11:50.936" v="109"/>
        <pc:sldMkLst>
          <pc:docMk/>
          <pc:sldMk cId="1409676923" sldId="956"/>
        </pc:sldMkLst>
      </pc:sldChg>
      <pc:sldChg chg="modNotes">
        <pc:chgData name="Naushaba Degani" userId="b0321eec-dea0-44da-be83-24380506fbf3" providerId="ADAL" clId="{A2EFC191-1E5B-41BC-BE73-E96C90954946}" dt="2020-11-12T21:11:50.936" v="109"/>
        <pc:sldMkLst>
          <pc:docMk/>
          <pc:sldMk cId="2401924964" sldId="960"/>
        </pc:sldMkLst>
      </pc:sldChg>
      <pc:sldChg chg="modNotes">
        <pc:chgData name="Naushaba Degani" userId="b0321eec-dea0-44da-be83-24380506fbf3" providerId="ADAL" clId="{A2EFC191-1E5B-41BC-BE73-E96C90954946}" dt="2020-11-12T21:11:50.936" v="109"/>
        <pc:sldMkLst>
          <pc:docMk/>
          <pc:sldMk cId="2112353668" sldId="967"/>
        </pc:sldMkLst>
      </pc:sldChg>
      <pc:sldChg chg="modNotes">
        <pc:chgData name="Naushaba Degani" userId="b0321eec-dea0-44da-be83-24380506fbf3" providerId="ADAL" clId="{A2EFC191-1E5B-41BC-BE73-E96C90954946}" dt="2020-11-12T21:11:50.936" v="109"/>
        <pc:sldMkLst>
          <pc:docMk/>
          <pc:sldMk cId="659073676" sldId="972"/>
        </pc:sldMkLst>
      </pc:sldChg>
      <pc:sldChg chg="modSp mod">
        <pc:chgData name="Naushaba Degani" userId="b0321eec-dea0-44da-be83-24380506fbf3" providerId="ADAL" clId="{A2EFC191-1E5B-41BC-BE73-E96C90954946}" dt="2020-11-09T22:12:04.640" v="66" actId="255"/>
        <pc:sldMkLst>
          <pc:docMk/>
          <pc:sldMk cId="1932517987" sldId="986"/>
        </pc:sldMkLst>
        <pc:spChg chg="mod">
          <ac:chgData name="Naushaba Degani" userId="b0321eec-dea0-44da-be83-24380506fbf3" providerId="ADAL" clId="{A2EFC191-1E5B-41BC-BE73-E96C90954946}" dt="2020-11-09T22:03:01.484" v="35" actId="1076"/>
          <ac:spMkLst>
            <pc:docMk/>
            <pc:sldMk cId="1932517987" sldId="986"/>
            <ac:spMk id="6" creationId="{6A20A0D8-BA2E-48B9-BD61-537550CFD875}"/>
          </ac:spMkLst>
        </pc:spChg>
        <pc:spChg chg="mod">
          <ac:chgData name="Naushaba Degani" userId="b0321eec-dea0-44da-be83-24380506fbf3" providerId="ADAL" clId="{A2EFC191-1E5B-41BC-BE73-E96C90954946}" dt="2020-11-09T22:12:04.640" v="66" actId="255"/>
          <ac:spMkLst>
            <pc:docMk/>
            <pc:sldMk cId="1932517987" sldId="986"/>
            <ac:spMk id="7" creationId="{36165A02-7539-456D-B14C-5D977E523D13}"/>
          </ac:spMkLst>
        </pc:spChg>
      </pc:sldChg>
      <pc:sldChg chg="modSp modNotes">
        <pc:chgData name="Naushaba Degani" userId="b0321eec-dea0-44da-be83-24380506fbf3" providerId="ADAL" clId="{A2EFC191-1E5B-41BC-BE73-E96C90954946}" dt="2020-11-12T21:11:50.936" v="109"/>
        <pc:sldMkLst>
          <pc:docMk/>
          <pc:sldMk cId="540447994" sldId="991"/>
        </pc:sldMkLst>
        <pc:spChg chg="mod">
          <ac:chgData name="Naushaba Degani" userId="b0321eec-dea0-44da-be83-24380506fbf3" providerId="ADAL" clId="{A2EFC191-1E5B-41BC-BE73-E96C90954946}" dt="2020-11-09T21:58:26.130" v="30" actId="1076"/>
          <ac:spMkLst>
            <pc:docMk/>
            <pc:sldMk cId="540447994" sldId="991"/>
            <ac:spMk id="24580" creationId="{00000000-0000-0000-0000-000000000000}"/>
          </ac:spMkLst>
        </pc:spChg>
      </pc:sldChg>
      <pc:sldChg chg="modNotes">
        <pc:chgData name="Naushaba Degani" userId="b0321eec-dea0-44da-be83-24380506fbf3" providerId="ADAL" clId="{A2EFC191-1E5B-41BC-BE73-E96C90954946}" dt="2020-11-12T21:11:50.936" v="109"/>
        <pc:sldMkLst>
          <pc:docMk/>
          <pc:sldMk cId="943415898" sldId="995"/>
        </pc:sldMkLst>
      </pc:sldChg>
      <pc:sldChg chg="delSp mod modNotes">
        <pc:chgData name="Naushaba Degani" userId="b0321eec-dea0-44da-be83-24380506fbf3" providerId="ADAL" clId="{A2EFC191-1E5B-41BC-BE73-E96C90954946}" dt="2020-11-12T21:11:50.936" v="109"/>
        <pc:sldMkLst>
          <pc:docMk/>
          <pc:sldMk cId="542672707" sldId="996"/>
        </pc:sldMkLst>
        <pc:spChg chg="del">
          <ac:chgData name="Naushaba Degani" userId="b0321eec-dea0-44da-be83-24380506fbf3" providerId="ADAL" clId="{A2EFC191-1E5B-41BC-BE73-E96C90954946}" dt="2020-11-09T22:01:46.717" v="31" actId="478"/>
          <ac:spMkLst>
            <pc:docMk/>
            <pc:sldMk cId="542672707" sldId="996"/>
            <ac:spMk id="5" creationId="{F20E10F7-1D04-4B41-B766-3D1BE866BF7F}"/>
          </ac:spMkLst>
        </pc:spChg>
      </pc:sldChg>
      <pc:sldChg chg="modSp mod modNotes">
        <pc:chgData name="Naushaba Degani" userId="b0321eec-dea0-44da-be83-24380506fbf3" providerId="ADAL" clId="{A2EFC191-1E5B-41BC-BE73-E96C90954946}" dt="2020-11-12T21:11:50.936" v="109"/>
        <pc:sldMkLst>
          <pc:docMk/>
          <pc:sldMk cId="2156446281" sldId="998"/>
        </pc:sldMkLst>
        <pc:spChg chg="mod">
          <ac:chgData name="Naushaba Degani" userId="b0321eec-dea0-44da-be83-24380506fbf3" providerId="ADAL" clId="{A2EFC191-1E5B-41BC-BE73-E96C90954946}" dt="2020-11-09T22:11:22.094" v="65" actId="1076"/>
          <ac:spMkLst>
            <pc:docMk/>
            <pc:sldMk cId="2156446281" sldId="998"/>
            <ac:spMk id="1425" creationId="{00000000-0000-0000-0000-000000000000}"/>
          </ac:spMkLst>
        </pc:spChg>
      </pc:sldChg>
      <pc:sldChg chg="addCm modCm modNotes">
        <pc:chgData name="Naushaba Degani" userId="b0321eec-dea0-44da-be83-24380506fbf3" providerId="ADAL" clId="{A2EFC191-1E5B-41BC-BE73-E96C90954946}" dt="2020-11-12T21:11:50.936" v="109"/>
        <pc:sldMkLst>
          <pc:docMk/>
          <pc:sldMk cId="3802626866" sldId="999"/>
        </pc:sldMkLst>
      </pc:sldChg>
      <pc:sldChg chg="modNotes">
        <pc:chgData name="Naushaba Degani" userId="b0321eec-dea0-44da-be83-24380506fbf3" providerId="ADAL" clId="{A2EFC191-1E5B-41BC-BE73-E96C90954946}" dt="2020-11-12T21:11:50.936" v="109"/>
        <pc:sldMkLst>
          <pc:docMk/>
          <pc:sldMk cId="2848142684" sldId="1000"/>
        </pc:sldMkLst>
      </pc:sldChg>
      <pc:sldChg chg="modNotes">
        <pc:chgData name="Naushaba Degani" userId="b0321eec-dea0-44da-be83-24380506fbf3" providerId="ADAL" clId="{A2EFC191-1E5B-41BC-BE73-E96C90954946}" dt="2020-11-12T21:11:50.936" v="109"/>
        <pc:sldMkLst>
          <pc:docMk/>
          <pc:sldMk cId="120959756" sldId="1001"/>
        </pc:sldMkLst>
      </pc:sldChg>
      <pc:sldChg chg="modNotes">
        <pc:chgData name="Naushaba Degani" userId="b0321eec-dea0-44da-be83-24380506fbf3" providerId="ADAL" clId="{A2EFC191-1E5B-41BC-BE73-E96C90954946}" dt="2020-11-12T21:11:50.936" v="109"/>
        <pc:sldMkLst>
          <pc:docMk/>
          <pc:sldMk cId="575960417" sldId="1002"/>
        </pc:sldMkLst>
      </pc:sldChg>
      <pc:sldChg chg="modNotes">
        <pc:chgData name="Naushaba Degani" userId="b0321eec-dea0-44da-be83-24380506fbf3" providerId="ADAL" clId="{A2EFC191-1E5B-41BC-BE73-E96C90954946}" dt="2020-11-12T21:11:50.936" v="109"/>
        <pc:sldMkLst>
          <pc:docMk/>
          <pc:sldMk cId="2538590603" sldId="1004"/>
        </pc:sldMkLst>
      </pc:sldChg>
      <pc:sldChg chg="modNotes">
        <pc:chgData name="Naushaba Degani" userId="b0321eec-dea0-44da-be83-24380506fbf3" providerId="ADAL" clId="{A2EFC191-1E5B-41BC-BE73-E96C90954946}" dt="2020-11-12T21:11:50.936" v="109"/>
        <pc:sldMkLst>
          <pc:docMk/>
          <pc:sldMk cId="3638409299" sldId="1005"/>
        </pc:sldMkLst>
      </pc:sldChg>
      <pc:sldChg chg="modNotes">
        <pc:chgData name="Naushaba Degani" userId="b0321eec-dea0-44da-be83-24380506fbf3" providerId="ADAL" clId="{A2EFC191-1E5B-41BC-BE73-E96C90954946}" dt="2020-11-12T21:11:50.936" v="109"/>
        <pc:sldMkLst>
          <pc:docMk/>
          <pc:sldMk cId="1429349931" sldId="1008"/>
        </pc:sldMkLst>
      </pc:sldChg>
    </pc:docChg>
  </pc:docChgLst>
  <pc:docChgLst>
    <pc:chgData name="Ashley Koster" userId="16bd8e0c-4825-4594-af6f-f114ee4f6ff8" providerId="ADAL" clId="{0E292FF0-C4FF-4FCF-B48F-9EE4AA576201}"/>
    <pc:docChg chg="custSel addSld modSld">
      <pc:chgData name="Ashley Koster" userId="16bd8e0c-4825-4594-af6f-f114ee4f6ff8" providerId="ADAL" clId="{0E292FF0-C4FF-4FCF-B48F-9EE4AA576201}" dt="2020-11-11T22:21:45.908" v="279" actId="2711"/>
      <pc:docMkLst>
        <pc:docMk/>
      </pc:docMkLst>
      <pc:sldChg chg="addSp delSp modSp mod">
        <pc:chgData name="Ashley Koster" userId="16bd8e0c-4825-4594-af6f-f114ee4f6ff8" providerId="ADAL" clId="{0E292FF0-C4FF-4FCF-B48F-9EE4AA576201}" dt="2020-11-11T21:31:46.209" v="124"/>
        <pc:sldMkLst>
          <pc:docMk/>
          <pc:sldMk cId="0" sldId="257"/>
        </pc:sldMkLst>
        <pc:spChg chg="add mod">
          <ac:chgData name="Ashley Koster" userId="16bd8e0c-4825-4594-af6f-f114ee4f6ff8" providerId="ADAL" clId="{0E292FF0-C4FF-4FCF-B48F-9EE4AA576201}" dt="2020-11-11T21:31:46.209" v="124"/>
          <ac:spMkLst>
            <pc:docMk/>
            <pc:sldMk cId="0" sldId="257"/>
            <ac:spMk id="9" creationId="{58A819E4-E3C0-4B86-B75F-664849C33D1F}"/>
          </ac:spMkLst>
        </pc:spChg>
        <pc:spChg chg="add mod">
          <ac:chgData name="Ashley Koster" userId="16bd8e0c-4825-4594-af6f-f114ee4f6ff8" providerId="ADAL" clId="{0E292FF0-C4FF-4FCF-B48F-9EE4AA576201}" dt="2020-11-11T21:31:46.209" v="124"/>
          <ac:spMkLst>
            <pc:docMk/>
            <pc:sldMk cId="0" sldId="257"/>
            <ac:spMk id="10" creationId="{1B80A789-A624-4127-BE21-A859D8E7285A}"/>
          </ac:spMkLst>
        </pc:spChg>
        <pc:grpChg chg="del">
          <ac:chgData name="Ashley Koster" userId="16bd8e0c-4825-4594-af6f-f114ee4f6ff8" providerId="ADAL" clId="{0E292FF0-C4FF-4FCF-B48F-9EE4AA576201}" dt="2020-11-11T21:31:45.327" v="123" actId="478"/>
          <ac:grpSpMkLst>
            <pc:docMk/>
            <pc:sldMk cId="0" sldId="257"/>
            <ac:grpSpMk id="5" creationId="{2B6DDF7E-382E-4BA5-8156-2A340466C344}"/>
          </ac:grpSpMkLst>
        </pc:grpChg>
        <pc:picChg chg="add mod">
          <ac:chgData name="Ashley Koster" userId="16bd8e0c-4825-4594-af6f-f114ee4f6ff8" providerId="ADAL" clId="{0E292FF0-C4FF-4FCF-B48F-9EE4AA576201}" dt="2020-11-11T21:31:46.209" v="124"/>
          <ac:picMkLst>
            <pc:docMk/>
            <pc:sldMk cId="0" sldId="257"/>
            <ac:picMk id="11" creationId="{7DE6C0C3-2C30-438D-853D-CFD10000B333}"/>
          </ac:picMkLst>
        </pc:picChg>
      </pc:sldChg>
      <pc:sldChg chg="addSp delSp modSp mod">
        <pc:chgData name="Ashley Koster" userId="16bd8e0c-4825-4594-af6f-f114ee4f6ff8" providerId="ADAL" clId="{0E292FF0-C4FF-4FCF-B48F-9EE4AA576201}" dt="2020-11-11T22:10:12.801" v="199"/>
        <pc:sldMkLst>
          <pc:docMk/>
          <pc:sldMk cId="3033253061" sldId="261"/>
        </pc:sldMkLst>
        <pc:spChg chg="del">
          <ac:chgData name="Ashley Koster" userId="16bd8e0c-4825-4594-af6f-f114ee4f6ff8" providerId="ADAL" clId="{0E292FF0-C4FF-4FCF-B48F-9EE4AA576201}" dt="2020-11-11T22:09:47.979" v="196" actId="478"/>
          <ac:spMkLst>
            <pc:docMk/>
            <pc:sldMk cId="3033253061" sldId="261"/>
            <ac:spMk id="4" creationId="{6B963CA6-C4CC-4B26-A243-3452DB0324A6}"/>
          </ac:spMkLst>
        </pc:spChg>
        <pc:spChg chg="del">
          <ac:chgData name="Ashley Koster" userId="16bd8e0c-4825-4594-af6f-f114ee4f6ff8" providerId="ADAL" clId="{0E292FF0-C4FF-4FCF-B48F-9EE4AA576201}" dt="2020-11-11T22:10:09.998" v="197" actId="478"/>
          <ac:spMkLst>
            <pc:docMk/>
            <pc:sldMk cId="3033253061" sldId="261"/>
            <ac:spMk id="6" creationId="{42712223-02B3-4C03-940E-C1DEC0F4EBFE}"/>
          </ac:spMkLst>
        </pc:spChg>
        <pc:spChg chg="add mod">
          <ac:chgData name="Ashley Koster" userId="16bd8e0c-4825-4594-af6f-f114ee4f6ff8" providerId="ADAL" clId="{0E292FF0-C4FF-4FCF-B48F-9EE4AA576201}" dt="2020-11-11T22:10:12.801" v="199"/>
          <ac:spMkLst>
            <pc:docMk/>
            <pc:sldMk cId="3033253061" sldId="261"/>
            <ac:spMk id="8" creationId="{B0626FFB-44CE-4DC8-B906-21183F7A0C42}"/>
          </ac:spMkLst>
        </pc:spChg>
        <pc:spChg chg="add mod">
          <ac:chgData name="Ashley Koster" userId="16bd8e0c-4825-4594-af6f-f114ee4f6ff8" providerId="ADAL" clId="{0E292FF0-C4FF-4FCF-B48F-9EE4AA576201}" dt="2020-11-11T22:10:12.801" v="199"/>
          <ac:spMkLst>
            <pc:docMk/>
            <pc:sldMk cId="3033253061" sldId="261"/>
            <ac:spMk id="9" creationId="{130E8681-5FDF-4057-8A6A-48600E577525}"/>
          </ac:spMkLst>
        </pc:spChg>
        <pc:picChg chg="del">
          <ac:chgData name="Ashley Koster" userId="16bd8e0c-4825-4594-af6f-f114ee4f6ff8" providerId="ADAL" clId="{0E292FF0-C4FF-4FCF-B48F-9EE4AA576201}" dt="2020-11-11T22:10:11.734" v="198" actId="478"/>
          <ac:picMkLst>
            <pc:docMk/>
            <pc:sldMk cId="3033253061" sldId="261"/>
            <ac:picMk id="7" creationId="{6284CD41-46C0-4C41-9B22-F60131928AC5}"/>
          </ac:picMkLst>
        </pc:picChg>
        <pc:picChg chg="add mod">
          <ac:chgData name="Ashley Koster" userId="16bd8e0c-4825-4594-af6f-f114ee4f6ff8" providerId="ADAL" clId="{0E292FF0-C4FF-4FCF-B48F-9EE4AA576201}" dt="2020-11-11T22:10:12.801" v="199"/>
          <ac:picMkLst>
            <pc:docMk/>
            <pc:sldMk cId="3033253061" sldId="261"/>
            <ac:picMk id="10" creationId="{610FCDA9-6379-4E29-AD20-635F9DC28AFE}"/>
          </ac:picMkLst>
        </pc:picChg>
      </pc:sldChg>
      <pc:sldChg chg="addSp delSp modSp mod">
        <pc:chgData name="Ashley Koster" userId="16bd8e0c-4825-4594-af6f-f114ee4f6ff8" providerId="ADAL" clId="{0E292FF0-C4FF-4FCF-B48F-9EE4AA576201}" dt="2020-11-11T21:34:08.036" v="161"/>
        <pc:sldMkLst>
          <pc:docMk/>
          <pc:sldMk cId="2757157695" sldId="477"/>
        </pc:sldMkLst>
        <pc:spChg chg="del">
          <ac:chgData name="Ashley Koster" userId="16bd8e0c-4825-4594-af6f-f114ee4f6ff8" providerId="ADAL" clId="{0E292FF0-C4FF-4FCF-B48F-9EE4AA576201}" dt="2020-11-11T21:34:01.935" v="158" actId="478"/>
          <ac:spMkLst>
            <pc:docMk/>
            <pc:sldMk cId="2757157695" sldId="477"/>
            <ac:spMk id="4" creationId="{6B963CA6-C4CC-4B26-A243-3452DB0324A6}"/>
          </ac:spMkLst>
        </pc:spChg>
        <pc:spChg chg="del">
          <ac:chgData name="Ashley Koster" userId="16bd8e0c-4825-4594-af6f-f114ee4f6ff8" providerId="ADAL" clId="{0E292FF0-C4FF-4FCF-B48F-9EE4AA576201}" dt="2020-11-11T21:34:04.607" v="159" actId="478"/>
          <ac:spMkLst>
            <pc:docMk/>
            <pc:sldMk cId="2757157695" sldId="477"/>
            <ac:spMk id="5" creationId="{42712223-02B3-4C03-940E-C1DEC0F4EBFE}"/>
          </ac:spMkLst>
        </pc:spChg>
        <pc:spChg chg="add mod">
          <ac:chgData name="Ashley Koster" userId="16bd8e0c-4825-4594-af6f-f114ee4f6ff8" providerId="ADAL" clId="{0E292FF0-C4FF-4FCF-B48F-9EE4AA576201}" dt="2020-11-11T21:34:08.036" v="161"/>
          <ac:spMkLst>
            <pc:docMk/>
            <pc:sldMk cId="2757157695" sldId="477"/>
            <ac:spMk id="7" creationId="{A6EF4372-94A7-4109-8E30-0F19FCFF994C}"/>
          </ac:spMkLst>
        </pc:spChg>
        <pc:spChg chg="add mod">
          <ac:chgData name="Ashley Koster" userId="16bd8e0c-4825-4594-af6f-f114ee4f6ff8" providerId="ADAL" clId="{0E292FF0-C4FF-4FCF-B48F-9EE4AA576201}" dt="2020-11-11T21:34:08.036" v="161"/>
          <ac:spMkLst>
            <pc:docMk/>
            <pc:sldMk cId="2757157695" sldId="477"/>
            <ac:spMk id="8" creationId="{B0A699F8-F760-4CC4-82EE-4D3FCFDCE250}"/>
          </ac:spMkLst>
        </pc:spChg>
        <pc:picChg chg="del">
          <ac:chgData name="Ashley Koster" userId="16bd8e0c-4825-4594-af6f-f114ee4f6ff8" providerId="ADAL" clId="{0E292FF0-C4FF-4FCF-B48F-9EE4AA576201}" dt="2020-11-11T21:34:07.072" v="160" actId="478"/>
          <ac:picMkLst>
            <pc:docMk/>
            <pc:sldMk cId="2757157695" sldId="477"/>
            <ac:picMk id="6" creationId="{6284CD41-46C0-4C41-9B22-F60131928AC5}"/>
          </ac:picMkLst>
        </pc:picChg>
        <pc:picChg chg="add mod">
          <ac:chgData name="Ashley Koster" userId="16bd8e0c-4825-4594-af6f-f114ee4f6ff8" providerId="ADAL" clId="{0E292FF0-C4FF-4FCF-B48F-9EE4AA576201}" dt="2020-11-11T21:34:08.036" v="161"/>
          <ac:picMkLst>
            <pc:docMk/>
            <pc:sldMk cId="2757157695" sldId="477"/>
            <ac:picMk id="9" creationId="{B5F6C96D-9C2C-4580-B1BC-842F139C4252}"/>
          </ac:picMkLst>
        </pc:picChg>
      </pc:sldChg>
      <pc:sldChg chg="addSp delSp modSp mod">
        <pc:chgData name="Ashley Koster" userId="16bd8e0c-4825-4594-af6f-f114ee4f6ff8" providerId="ADAL" clId="{0E292FF0-C4FF-4FCF-B48F-9EE4AA576201}" dt="2020-11-11T22:19:35.990" v="263"/>
        <pc:sldMkLst>
          <pc:docMk/>
          <pc:sldMk cId="0" sldId="829"/>
        </pc:sldMkLst>
        <pc:spChg chg="add mod">
          <ac:chgData name="Ashley Koster" userId="16bd8e0c-4825-4594-af6f-f114ee4f6ff8" providerId="ADAL" clId="{0E292FF0-C4FF-4FCF-B48F-9EE4AA576201}" dt="2020-11-11T22:19:35.990" v="263"/>
          <ac:spMkLst>
            <pc:docMk/>
            <pc:sldMk cId="0" sldId="829"/>
            <ac:spMk id="9" creationId="{0F3AC781-4304-492A-BF52-1D3672DDC43B}"/>
          </ac:spMkLst>
        </pc:spChg>
        <pc:spChg chg="add mod">
          <ac:chgData name="Ashley Koster" userId="16bd8e0c-4825-4594-af6f-f114ee4f6ff8" providerId="ADAL" clId="{0E292FF0-C4FF-4FCF-B48F-9EE4AA576201}" dt="2020-11-11T22:19:35.990" v="263"/>
          <ac:spMkLst>
            <pc:docMk/>
            <pc:sldMk cId="0" sldId="829"/>
            <ac:spMk id="10" creationId="{67814A26-C126-4098-8CBB-70964C0AD4D0}"/>
          </ac:spMkLst>
        </pc:spChg>
        <pc:grpChg chg="del">
          <ac:chgData name="Ashley Koster" userId="16bd8e0c-4825-4594-af6f-f114ee4f6ff8" providerId="ADAL" clId="{0E292FF0-C4FF-4FCF-B48F-9EE4AA576201}" dt="2020-11-11T22:19:34.720" v="262" actId="478"/>
          <ac:grpSpMkLst>
            <pc:docMk/>
            <pc:sldMk cId="0" sldId="829"/>
            <ac:grpSpMk id="3" creationId="{844E0043-A8EB-4C83-95F7-EF5D00B232C2}"/>
          </ac:grpSpMkLst>
        </pc:grpChg>
        <pc:picChg chg="add mod">
          <ac:chgData name="Ashley Koster" userId="16bd8e0c-4825-4594-af6f-f114ee4f6ff8" providerId="ADAL" clId="{0E292FF0-C4FF-4FCF-B48F-9EE4AA576201}" dt="2020-11-11T22:19:35.990" v="263"/>
          <ac:picMkLst>
            <pc:docMk/>
            <pc:sldMk cId="0" sldId="829"/>
            <ac:picMk id="11" creationId="{8331D9A0-B158-45E8-B258-8C17C42B90BC}"/>
          </ac:picMkLst>
        </pc:picChg>
      </pc:sldChg>
      <pc:sldChg chg="delSp mod">
        <pc:chgData name="Ashley Koster" userId="16bd8e0c-4825-4594-af6f-f114ee4f6ff8" providerId="ADAL" clId="{0E292FF0-C4FF-4FCF-B48F-9EE4AA576201}" dt="2020-11-11T22:20:14.183" v="276" actId="478"/>
        <pc:sldMkLst>
          <pc:docMk/>
          <pc:sldMk cId="0" sldId="836"/>
        </pc:sldMkLst>
        <pc:grpChg chg="del">
          <ac:chgData name="Ashley Koster" userId="16bd8e0c-4825-4594-af6f-f114ee4f6ff8" providerId="ADAL" clId="{0E292FF0-C4FF-4FCF-B48F-9EE4AA576201}" dt="2020-11-11T22:20:14.183" v="276" actId="478"/>
          <ac:grpSpMkLst>
            <pc:docMk/>
            <pc:sldMk cId="0" sldId="836"/>
            <ac:grpSpMk id="3" creationId="{C23F6B64-2527-455A-B480-658AACAE6212}"/>
          </ac:grpSpMkLst>
        </pc:grpChg>
      </pc:sldChg>
      <pc:sldChg chg="addSp delSp modSp mod">
        <pc:chgData name="Ashley Koster" userId="16bd8e0c-4825-4594-af6f-f114ee4f6ff8" providerId="ADAL" clId="{0E292FF0-C4FF-4FCF-B48F-9EE4AA576201}" dt="2020-11-11T21:31:41.422" v="122" actId="1036"/>
        <pc:sldMkLst>
          <pc:docMk/>
          <pc:sldMk cId="0" sldId="838"/>
        </pc:sldMkLst>
        <pc:spChg chg="add mod">
          <ac:chgData name="Ashley Koster" userId="16bd8e0c-4825-4594-af6f-f114ee4f6ff8" providerId="ADAL" clId="{0E292FF0-C4FF-4FCF-B48F-9EE4AA576201}" dt="2020-11-11T21:31:41.422" v="122" actId="1036"/>
          <ac:spMkLst>
            <pc:docMk/>
            <pc:sldMk cId="0" sldId="838"/>
            <ac:spMk id="10" creationId="{27A7C2AE-E42D-4745-80BD-DDE966A7CF0C}"/>
          </ac:spMkLst>
        </pc:spChg>
        <pc:spChg chg="add mod">
          <ac:chgData name="Ashley Koster" userId="16bd8e0c-4825-4594-af6f-f114ee4f6ff8" providerId="ADAL" clId="{0E292FF0-C4FF-4FCF-B48F-9EE4AA576201}" dt="2020-11-11T21:31:41.422" v="122" actId="1036"/>
          <ac:spMkLst>
            <pc:docMk/>
            <pc:sldMk cId="0" sldId="838"/>
            <ac:spMk id="11" creationId="{34B4B9F7-19C2-4F1C-AEDD-78E9677D5B36}"/>
          </ac:spMkLst>
        </pc:spChg>
        <pc:grpChg chg="del">
          <ac:chgData name="Ashley Koster" userId="16bd8e0c-4825-4594-af6f-f114ee4f6ff8" providerId="ADAL" clId="{0E292FF0-C4FF-4FCF-B48F-9EE4AA576201}" dt="2020-11-11T21:31:36.426" v="120" actId="478"/>
          <ac:grpSpMkLst>
            <pc:docMk/>
            <pc:sldMk cId="0" sldId="838"/>
            <ac:grpSpMk id="6" creationId="{F9778CDB-4E31-4C7A-8725-106AD264CB37}"/>
          </ac:grpSpMkLst>
        </pc:grpChg>
        <pc:picChg chg="add mod">
          <ac:chgData name="Ashley Koster" userId="16bd8e0c-4825-4594-af6f-f114ee4f6ff8" providerId="ADAL" clId="{0E292FF0-C4FF-4FCF-B48F-9EE4AA576201}" dt="2020-11-11T21:31:41.422" v="122" actId="1036"/>
          <ac:picMkLst>
            <pc:docMk/>
            <pc:sldMk cId="0" sldId="838"/>
            <ac:picMk id="12" creationId="{E735C22A-E5BD-4B46-A7D9-258C60940CAA}"/>
          </ac:picMkLst>
        </pc:picChg>
      </pc:sldChg>
      <pc:sldChg chg="addSp delSp modSp mod">
        <pc:chgData name="Ashley Koster" userId="16bd8e0c-4825-4594-af6f-f114ee4f6ff8" providerId="ADAL" clId="{0E292FF0-C4FF-4FCF-B48F-9EE4AA576201}" dt="2020-11-11T21:32:39.137" v="134"/>
        <pc:sldMkLst>
          <pc:docMk/>
          <pc:sldMk cId="0" sldId="839"/>
        </pc:sldMkLst>
        <pc:spChg chg="add mod">
          <ac:chgData name="Ashley Koster" userId="16bd8e0c-4825-4594-af6f-f114ee4f6ff8" providerId="ADAL" clId="{0E292FF0-C4FF-4FCF-B48F-9EE4AA576201}" dt="2020-11-11T21:32:39.137" v="134"/>
          <ac:spMkLst>
            <pc:docMk/>
            <pc:sldMk cId="0" sldId="839"/>
            <ac:spMk id="15" creationId="{DDA3A802-142B-453C-A825-C56D3BE405B2}"/>
          </ac:spMkLst>
        </pc:spChg>
        <pc:spChg chg="add mod">
          <ac:chgData name="Ashley Koster" userId="16bd8e0c-4825-4594-af6f-f114ee4f6ff8" providerId="ADAL" clId="{0E292FF0-C4FF-4FCF-B48F-9EE4AA576201}" dt="2020-11-11T21:32:39.137" v="134"/>
          <ac:spMkLst>
            <pc:docMk/>
            <pc:sldMk cId="0" sldId="839"/>
            <ac:spMk id="18" creationId="{5A74960A-43EA-4AEC-9D67-8B14B57EF4D8}"/>
          </ac:spMkLst>
        </pc:spChg>
        <pc:grpChg chg="del">
          <ac:chgData name="Ashley Koster" userId="16bd8e0c-4825-4594-af6f-f114ee4f6ff8" providerId="ADAL" clId="{0E292FF0-C4FF-4FCF-B48F-9EE4AA576201}" dt="2020-11-11T21:32:38.455" v="133" actId="478"/>
          <ac:grpSpMkLst>
            <pc:docMk/>
            <pc:sldMk cId="0" sldId="839"/>
            <ac:grpSpMk id="5" creationId="{B27C8433-749D-4A31-A006-526710657C52}"/>
          </ac:grpSpMkLst>
        </pc:grpChg>
        <pc:picChg chg="add mod">
          <ac:chgData name="Ashley Koster" userId="16bd8e0c-4825-4594-af6f-f114ee4f6ff8" providerId="ADAL" clId="{0E292FF0-C4FF-4FCF-B48F-9EE4AA576201}" dt="2020-11-11T21:32:39.137" v="134"/>
          <ac:picMkLst>
            <pc:docMk/>
            <pc:sldMk cId="0" sldId="839"/>
            <ac:picMk id="20" creationId="{7E27EE7E-32B9-4BD5-94E5-A487470DC80F}"/>
          </ac:picMkLst>
        </pc:picChg>
      </pc:sldChg>
      <pc:sldChg chg="addSp delSp modSp mod">
        <pc:chgData name="Ashley Koster" userId="16bd8e0c-4825-4594-af6f-f114ee4f6ff8" providerId="ADAL" clId="{0E292FF0-C4FF-4FCF-B48F-9EE4AA576201}" dt="2020-11-11T22:19:41.012" v="265"/>
        <pc:sldMkLst>
          <pc:docMk/>
          <pc:sldMk cId="0" sldId="840"/>
        </pc:sldMkLst>
        <pc:spChg chg="mod">
          <ac:chgData name="Ashley Koster" userId="16bd8e0c-4825-4594-af6f-f114ee4f6ff8" providerId="ADAL" clId="{0E292FF0-C4FF-4FCF-B48F-9EE4AA576201}" dt="2020-11-11T21:22:34.198" v="3"/>
          <ac:spMkLst>
            <pc:docMk/>
            <pc:sldMk cId="0" sldId="840"/>
            <ac:spMk id="2" creationId="{24D493BA-DA29-4467-BB97-0A5B4E7E4D18}"/>
          </ac:spMkLst>
        </pc:spChg>
        <pc:spChg chg="add mod">
          <ac:chgData name="Ashley Koster" userId="16bd8e0c-4825-4594-af6f-f114ee4f6ff8" providerId="ADAL" clId="{0E292FF0-C4FF-4FCF-B48F-9EE4AA576201}" dt="2020-11-11T22:19:41.012" v="265"/>
          <ac:spMkLst>
            <pc:docMk/>
            <pc:sldMk cId="0" sldId="840"/>
            <ac:spMk id="8" creationId="{C981DCE1-F421-407F-810C-E7667904563A}"/>
          </ac:spMkLst>
        </pc:spChg>
        <pc:spChg chg="add mod">
          <ac:chgData name="Ashley Koster" userId="16bd8e0c-4825-4594-af6f-f114ee4f6ff8" providerId="ADAL" clId="{0E292FF0-C4FF-4FCF-B48F-9EE4AA576201}" dt="2020-11-11T22:19:41.012" v="265"/>
          <ac:spMkLst>
            <pc:docMk/>
            <pc:sldMk cId="0" sldId="840"/>
            <ac:spMk id="9" creationId="{889E18C4-1820-45CE-B6D9-3173BA75DAFD}"/>
          </ac:spMkLst>
        </pc:spChg>
        <pc:grpChg chg="del">
          <ac:chgData name="Ashley Koster" userId="16bd8e0c-4825-4594-af6f-f114ee4f6ff8" providerId="ADAL" clId="{0E292FF0-C4FF-4FCF-B48F-9EE4AA576201}" dt="2020-11-11T22:19:39.811" v="264" actId="478"/>
          <ac:grpSpMkLst>
            <pc:docMk/>
            <pc:sldMk cId="0" sldId="840"/>
            <ac:grpSpMk id="4" creationId="{193E4EEE-F6FA-4CA9-9199-F201993CA1D9}"/>
          </ac:grpSpMkLst>
        </pc:grpChg>
        <pc:picChg chg="add mod">
          <ac:chgData name="Ashley Koster" userId="16bd8e0c-4825-4594-af6f-f114ee4f6ff8" providerId="ADAL" clId="{0E292FF0-C4FF-4FCF-B48F-9EE4AA576201}" dt="2020-11-11T22:19:41.012" v="265"/>
          <ac:picMkLst>
            <pc:docMk/>
            <pc:sldMk cId="0" sldId="840"/>
            <ac:picMk id="10" creationId="{F605ABA7-867F-4CC4-B935-7B14FE11FFE2}"/>
          </ac:picMkLst>
        </pc:picChg>
      </pc:sldChg>
      <pc:sldChg chg="addSp delSp modSp mod">
        <pc:chgData name="Ashley Koster" userId="16bd8e0c-4825-4594-af6f-f114ee4f6ff8" providerId="ADAL" clId="{0E292FF0-C4FF-4FCF-B48F-9EE4AA576201}" dt="2020-11-11T22:20:10.102" v="275"/>
        <pc:sldMkLst>
          <pc:docMk/>
          <pc:sldMk cId="0" sldId="841"/>
        </pc:sldMkLst>
        <pc:spChg chg="add mod">
          <ac:chgData name="Ashley Koster" userId="16bd8e0c-4825-4594-af6f-f114ee4f6ff8" providerId="ADAL" clId="{0E292FF0-C4FF-4FCF-B48F-9EE4AA576201}" dt="2020-11-11T22:20:10.102" v="275"/>
          <ac:spMkLst>
            <pc:docMk/>
            <pc:sldMk cId="0" sldId="841"/>
            <ac:spMk id="9" creationId="{5CFFC7F8-84F4-44F1-B5A8-66AF924C9228}"/>
          </ac:spMkLst>
        </pc:spChg>
        <pc:spChg chg="add mod">
          <ac:chgData name="Ashley Koster" userId="16bd8e0c-4825-4594-af6f-f114ee4f6ff8" providerId="ADAL" clId="{0E292FF0-C4FF-4FCF-B48F-9EE4AA576201}" dt="2020-11-11T22:20:10.102" v="275"/>
          <ac:spMkLst>
            <pc:docMk/>
            <pc:sldMk cId="0" sldId="841"/>
            <ac:spMk id="10" creationId="{C92CBAF0-2DCA-418D-AC7F-8807017D684C}"/>
          </ac:spMkLst>
        </pc:spChg>
        <pc:grpChg chg="del">
          <ac:chgData name="Ashley Koster" userId="16bd8e0c-4825-4594-af6f-f114ee4f6ff8" providerId="ADAL" clId="{0E292FF0-C4FF-4FCF-B48F-9EE4AA576201}" dt="2020-11-11T22:20:08.749" v="274" actId="478"/>
          <ac:grpSpMkLst>
            <pc:docMk/>
            <pc:sldMk cId="0" sldId="841"/>
            <ac:grpSpMk id="5" creationId="{63D11C3B-D74E-443C-9538-F2BD9DFC3EDB}"/>
          </ac:grpSpMkLst>
        </pc:grpChg>
        <pc:picChg chg="add mod">
          <ac:chgData name="Ashley Koster" userId="16bd8e0c-4825-4594-af6f-f114ee4f6ff8" providerId="ADAL" clId="{0E292FF0-C4FF-4FCF-B48F-9EE4AA576201}" dt="2020-11-11T22:20:10.102" v="275"/>
          <ac:picMkLst>
            <pc:docMk/>
            <pc:sldMk cId="0" sldId="841"/>
            <ac:picMk id="11" creationId="{66D08F15-E44F-4321-9537-0426B76164F8}"/>
          </ac:picMkLst>
        </pc:picChg>
      </pc:sldChg>
      <pc:sldChg chg="addSp delSp modSp mod">
        <pc:chgData name="Ashley Koster" userId="16bd8e0c-4825-4594-af6f-f114ee4f6ff8" providerId="ADAL" clId="{0E292FF0-C4FF-4FCF-B48F-9EE4AA576201}" dt="2020-11-11T21:31:28.794" v="119"/>
        <pc:sldMkLst>
          <pc:docMk/>
          <pc:sldMk cId="0" sldId="843"/>
        </pc:sldMkLst>
        <pc:spChg chg="add mod">
          <ac:chgData name="Ashley Koster" userId="16bd8e0c-4825-4594-af6f-f114ee4f6ff8" providerId="ADAL" clId="{0E292FF0-C4FF-4FCF-B48F-9EE4AA576201}" dt="2020-11-11T21:31:28.794" v="119"/>
          <ac:spMkLst>
            <pc:docMk/>
            <pc:sldMk cId="0" sldId="843"/>
            <ac:spMk id="10" creationId="{4CE07678-A8DF-4039-A069-0182664236FE}"/>
          </ac:spMkLst>
        </pc:spChg>
        <pc:spChg chg="add mod">
          <ac:chgData name="Ashley Koster" userId="16bd8e0c-4825-4594-af6f-f114ee4f6ff8" providerId="ADAL" clId="{0E292FF0-C4FF-4FCF-B48F-9EE4AA576201}" dt="2020-11-11T21:31:28.794" v="119"/>
          <ac:spMkLst>
            <pc:docMk/>
            <pc:sldMk cId="0" sldId="843"/>
            <ac:spMk id="11" creationId="{FBE79272-715F-4732-A5AB-B4E6E5D4DAD4}"/>
          </ac:spMkLst>
        </pc:spChg>
        <pc:grpChg chg="del">
          <ac:chgData name="Ashley Koster" userId="16bd8e0c-4825-4594-af6f-f114ee4f6ff8" providerId="ADAL" clId="{0E292FF0-C4FF-4FCF-B48F-9EE4AA576201}" dt="2020-11-11T21:31:27.335" v="118" actId="478"/>
          <ac:grpSpMkLst>
            <pc:docMk/>
            <pc:sldMk cId="0" sldId="843"/>
            <ac:grpSpMk id="6" creationId="{05A8BA54-1BEE-48C3-80D9-4F514D64DB4C}"/>
          </ac:grpSpMkLst>
        </pc:grpChg>
        <pc:picChg chg="add mod">
          <ac:chgData name="Ashley Koster" userId="16bd8e0c-4825-4594-af6f-f114ee4f6ff8" providerId="ADAL" clId="{0E292FF0-C4FF-4FCF-B48F-9EE4AA576201}" dt="2020-11-11T21:31:28.794" v="119"/>
          <ac:picMkLst>
            <pc:docMk/>
            <pc:sldMk cId="0" sldId="843"/>
            <ac:picMk id="12" creationId="{486FB748-9A3D-46A9-BE58-84F1DFEAF998}"/>
          </ac:picMkLst>
        </pc:picChg>
      </pc:sldChg>
      <pc:sldChg chg="addSp delSp modSp mod">
        <pc:chgData name="Ashley Koster" userId="16bd8e0c-4825-4594-af6f-f114ee4f6ff8" providerId="ADAL" clId="{0E292FF0-C4FF-4FCF-B48F-9EE4AA576201}" dt="2020-11-11T22:19:46.282" v="267"/>
        <pc:sldMkLst>
          <pc:docMk/>
          <pc:sldMk cId="0" sldId="847"/>
        </pc:sldMkLst>
        <pc:spChg chg="add mod">
          <ac:chgData name="Ashley Koster" userId="16bd8e0c-4825-4594-af6f-f114ee4f6ff8" providerId="ADAL" clId="{0E292FF0-C4FF-4FCF-B48F-9EE4AA576201}" dt="2020-11-11T22:19:46.282" v="267"/>
          <ac:spMkLst>
            <pc:docMk/>
            <pc:sldMk cId="0" sldId="847"/>
            <ac:spMk id="7" creationId="{719C8AE0-E0DF-42DF-9FE5-AFF2A0B8AC39}"/>
          </ac:spMkLst>
        </pc:spChg>
        <pc:spChg chg="add mod">
          <ac:chgData name="Ashley Koster" userId="16bd8e0c-4825-4594-af6f-f114ee4f6ff8" providerId="ADAL" clId="{0E292FF0-C4FF-4FCF-B48F-9EE4AA576201}" dt="2020-11-11T22:19:46.282" v="267"/>
          <ac:spMkLst>
            <pc:docMk/>
            <pc:sldMk cId="0" sldId="847"/>
            <ac:spMk id="8" creationId="{528F6E3B-1944-4F68-A24B-20B431EDEF65}"/>
          </ac:spMkLst>
        </pc:spChg>
        <pc:grpChg chg="del">
          <ac:chgData name="Ashley Koster" userId="16bd8e0c-4825-4594-af6f-f114ee4f6ff8" providerId="ADAL" clId="{0E292FF0-C4FF-4FCF-B48F-9EE4AA576201}" dt="2020-11-11T22:19:45.139" v="266" actId="478"/>
          <ac:grpSpMkLst>
            <pc:docMk/>
            <pc:sldMk cId="0" sldId="847"/>
            <ac:grpSpMk id="3" creationId="{5B0D8BAF-ABDA-43E4-8101-18EEDBD1D4D2}"/>
          </ac:grpSpMkLst>
        </pc:grpChg>
        <pc:picChg chg="add mod">
          <ac:chgData name="Ashley Koster" userId="16bd8e0c-4825-4594-af6f-f114ee4f6ff8" providerId="ADAL" clId="{0E292FF0-C4FF-4FCF-B48F-9EE4AA576201}" dt="2020-11-11T22:19:46.282" v="267"/>
          <ac:picMkLst>
            <pc:docMk/>
            <pc:sldMk cId="0" sldId="847"/>
            <ac:picMk id="9" creationId="{D2509494-2515-4E0C-A741-8F416B7E92BE}"/>
          </ac:picMkLst>
        </pc:picChg>
      </pc:sldChg>
      <pc:sldChg chg="addSp delSp modSp mod">
        <pc:chgData name="Ashley Koster" userId="16bd8e0c-4825-4594-af6f-f114ee4f6ff8" providerId="ADAL" clId="{0E292FF0-C4FF-4FCF-B48F-9EE4AA576201}" dt="2020-11-11T22:19:55.680" v="270"/>
        <pc:sldMkLst>
          <pc:docMk/>
          <pc:sldMk cId="0" sldId="868"/>
        </pc:sldMkLst>
        <pc:spChg chg="add mod">
          <ac:chgData name="Ashley Koster" userId="16bd8e0c-4825-4594-af6f-f114ee4f6ff8" providerId="ADAL" clId="{0E292FF0-C4FF-4FCF-B48F-9EE4AA576201}" dt="2020-11-11T22:19:55.680" v="270"/>
          <ac:spMkLst>
            <pc:docMk/>
            <pc:sldMk cId="0" sldId="868"/>
            <ac:spMk id="14" creationId="{EA101DAF-95D5-4D01-9270-6621F0E5253E}"/>
          </ac:spMkLst>
        </pc:spChg>
        <pc:spChg chg="add mod">
          <ac:chgData name="Ashley Koster" userId="16bd8e0c-4825-4594-af6f-f114ee4f6ff8" providerId="ADAL" clId="{0E292FF0-C4FF-4FCF-B48F-9EE4AA576201}" dt="2020-11-11T22:19:55.680" v="270"/>
          <ac:spMkLst>
            <pc:docMk/>
            <pc:sldMk cId="0" sldId="868"/>
            <ac:spMk id="15" creationId="{3A524C45-79F4-4C26-B76B-AC31EFDE126D}"/>
          </ac:spMkLst>
        </pc:spChg>
        <pc:grpChg chg="del">
          <ac:chgData name="Ashley Koster" userId="16bd8e0c-4825-4594-af6f-f114ee4f6ff8" providerId="ADAL" clId="{0E292FF0-C4FF-4FCF-B48F-9EE4AA576201}" dt="2020-11-11T22:19:54.519" v="269" actId="478"/>
          <ac:grpSpMkLst>
            <pc:docMk/>
            <pc:sldMk cId="0" sldId="868"/>
            <ac:grpSpMk id="5" creationId="{7686AE1F-BDE0-4CDF-9DBF-78444E6824C0}"/>
          </ac:grpSpMkLst>
        </pc:grpChg>
        <pc:picChg chg="add mod">
          <ac:chgData name="Ashley Koster" userId="16bd8e0c-4825-4594-af6f-f114ee4f6ff8" providerId="ADAL" clId="{0E292FF0-C4FF-4FCF-B48F-9EE4AA576201}" dt="2020-11-11T22:19:55.680" v="270"/>
          <ac:picMkLst>
            <pc:docMk/>
            <pc:sldMk cId="0" sldId="868"/>
            <ac:picMk id="16" creationId="{2118345C-BA26-43DB-88CE-D898D6AC78A0}"/>
          </ac:picMkLst>
        </pc:picChg>
      </pc:sldChg>
      <pc:sldChg chg="addSp delSp modSp mod">
        <pc:chgData name="Ashley Koster" userId="16bd8e0c-4825-4594-af6f-f114ee4f6ff8" providerId="ADAL" clId="{0E292FF0-C4FF-4FCF-B48F-9EE4AA576201}" dt="2020-11-11T22:20:05.113" v="273"/>
        <pc:sldMkLst>
          <pc:docMk/>
          <pc:sldMk cId="0" sldId="869"/>
        </pc:sldMkLst>
        <pc:spChg chg="add mod">
          <ac:chgData name="Ashley Koster" userId="16bd8e0c-4825-4594-af6f-f114ee4f6ff8" providerId="ADAL" clId="{0E292FF0-C4FF-4FCF-B48F-9EE4AA576201}" dt="2020-11-11T22:20:05.113" v="273"/>
          <ac:spMkLst>
            <pc:docMk/>
            <pc:sldMk cId="0" sldId="869"/>
            <ac:spMk id="11" creationId="{E618EFDE-27F2-4B94-99F7-F2904C12BFB8}"/>
          </ac:spMkLst>
        </pc:spChg>
        <pc:spChg chg="add mod">
          <ac:chgData name="Ashley Koster" userId="16bd8e0c-4825-4594-af6f-f114ee4f6ff8" providerId="ADAL" clId="{0E292FF0-C4FF-4FCF-B48F-9EE4AA576201}" dt="2020-11-11T22:20:05.113" v="273"/>
          <ac:spMkLst>
            <pc:docMk/>
            <pc:sldMk cId="0" sldId="869"/>
            <ac:spMk id="12" creationId="{BA557812-5C42-48FB-9DFB-7784E07E698C}"/>
          </ac:spMkLst>
        </pc:spChg>
        <pc:grpChg chg="del">
          <ac:chgData name="Ashley Koster" userId="16bd8e0c-4825-4594-af6f-f114ee4f6ff8" providerId="ADAL" clId="{0E292FF0-C4FF-4FCF-B48F-9EE4AA576201}" dt="2020-11-11T22:20:01.141" v="271" actId="478"/>
          <ac:grpSpMkLst>
            <pc:docMk/>
            <pc:sldMk cId="0" sldId="869"/>
            <ac:grpSpMk id="6" creationId="{644B1CED-5B8E-4520-B851-EDB91F6437BB}"/>
          </ac:grpSpMkLst>
        </pc:grpChg>
        <pc:picChg chg="del">
          <ac:chgData name="Ashley Koster" userId="16bd8e0c-4825-4594-af6f-f114ee4f6ff8" providerId="ADAL" clId="{0E292FF0-C4FF-4FCF-B48F-9EE4AA576201}" dt="2020-11-11T22:20:03.881" v="272" actId="478"/>
          <ac:picMkLst>
            <pc:docMk/>
            <pc:sldMk cId="0" sldId="869"/>
            <ac:picMk id="9" creationId="{6294E5C9-4CA9-4073-9731-2BB5DA85FFAF}"/>
          </ac:picMkLst>
        </pc:picChg>
        <pc:picChg chg="add mod">
          <ac:chgData name="Ashley Koster" userId="16bd8e0c-4825-4594-af6f-f114ee4f6ff8" providerId="ADAL" clId="{0E292FF0-C4FF-4FCF-B48F-9EE4AA576201}" dt="2020-11-11T22:20:05.113" v="273"/>
          <ac:picMkLst>
            <pc:docMk/>
            <pc:sldMk cId="0" sldId="869"/>
            <ac:picMk id="13" creationId="{4724DC15-9DB6-4D4F-B37F-B1D80B219D85}"/>
          </ac:picMkLst>
        </pc:picChg>
      </pc:sldChg>
      <pc:sldChg chg="addSp delSp modSp mod">
        <pc:chgData name="Ashley Koster" userId="16bd8e0c-4825-4594-af6f-f114ee4f6ff8" providerId="ADAL" clId="{0E292FF0-C4FF-4FCF-B48F-9EE4AA576201}" dt="2020-11-11T22:19:30.995" v="261"/>
        <pc:sldMkLst>
          <pc:docMk/>
          <pc:sldMk cId="4182369231" sldId="906"/>
        </pc:sldMkLst>
        <pc:spChg chg="add mod">
          <ac:chgData name="Ashley Koster" userId="16bd8e0c-4825-4594-af6f-f114ee4f6ff8" providerId="ADAL" clId="{0E292FF0-C4FF-4FCF-B48F-9EE4AA576201}" dt="2020-11-11T22:19:30.995" v="261"/>
          <ac:spMkLst>
            <pc:docMk/>
            <pc:sldMk cId="4182369231" sldId="906"/>
            <ac:spMk id="8" creationId="{AFA187EA-5AA9-4326-85E4-C3CD82B65C19}"/>
          </ac:spMkLst>
        </pc:spChg>
        <pc:spChg chg="add mod">
          <ac:chgData name="Ashley Koster" userId="16bd8e0c-4825-4594-af6f-f114ee4f6ff8" providerId="ADAL" clId="{0E292FF0-C4FF-4FCF-B48F-9EE4AA576201}" dt="2020-11-11T22:19:30.995" v="261"/>
          <ac:spMkLst>
            <pc:docMk/>
            <pc:sldMk cId="4182369231" sldId="906"/>
            <ac:spMk id="9" creationId="{A3565BD2-EFF3-4DAC-9D3D-0C82476130FF}"/>
          </ac:spMkLst>
        </pc:spChg>
        <pc:grpChg chg="del">
          <ac:chgData name="Ashley Koster" userId="16bd8e0c-4825-4594-af6f-f114ee4f6ff8" providerId="ADAL" clId="{0E292FF0-C4FF-4FCF-B48F-9EE4AA576201}" dt="2020-11-11T22:19:29.483" v="260" actId="478"/>
          <ac:grpSpMkLst>
            <pc:docMk/>
            <pc:sldMk cId="4182369231" sldId="906"/>
            <ac:grpSpMk id="4" creationId="{FAA6E779-4FCB-4508-9070-EF8274D5CF7E}"/>
          </ac:grpSpMkLst>
        </pc:grpChg>
        <pc:picChg chg="add mod">
          <ac:chgData name="Ashley Koster" userId="16bd8e0c-4825-4594-af6f-f114ee4f6ff8" providerId="ADAL" clId="{0E292FF0-C4FF-4FCF-B48F-9EE4AA576201}" dt="2020-11-11T22:19:30.995" v="261"/>
          <ac:picMkLst>
            <pc:docMk/>
            <pc:sldMk cId="4182369231" sldId="906"/>
            <ac:picMk id="11" creationId="{91802D79-C834-49E2-8E19-CA5FC773FF68}"/>
          </ac:picMkLst>
        </pc:picChg>
      </pc:sldChg>
      <pc:sldChg chg="addSp delSp modSp mod">
        <pc:chgData name="Ashley Koster" userId="16bd8e0c-4825-4594-af6f-f114ee4f6ff8" providerId="ADAL" clId="{0E292FF0-C4FF-4FCF-B48F-9EE4AA576201}" dt="2020-11-11T21:32:15.126" v="128" actId="1076"/>
        <pc:sldMkLst>
          <pc:docMk/>
          <pc:sldMk cId="2293279095" sldId="907"/>
        </pc:sldMkLst>
        <pc:spChg chg="mod">
          <ac:chgData name="Ashley Koster" userId="16bd8e0c-4825-4594-af6f-f114ee4f6ff8" providerId="ADAL" clId="{0E292FF0-C4FF-4FCF-B48F-9EE4AA576201}" dt="2020-11-11T21:32:15.126" v="128" actId="1076"/>
          <ac:spMkLst>
            <pc:docMk/>
            <pc:sldMk cId="2293279095" sldId="907"/>
            <ac:spMk id="2" creationId="{00000000-0000-0000-0000-000000000000}"/>
          </ac:spMkLst>
        </pc:spChg>
        <pc:spChg chg="add mod ord">
          <ac:chgData name="Ashley Koster" userId="16bd8e0c-4825-4594-af6f-f114ee4f6ff8" providerId="ADAL" clId="{0E292FF0-C4FF-4FCF-B48F-9EE4AA576201}" dt="2020-11-11T21:31:59.172" v="127" actId="167"/>
          <ac:spMkLst>
            <pc:docMk/>
            <pc:sldMk cId="2293279095" sldId="907"/>
            <ac:spMk id="11" creationId="{284105C3-F77A-4904-A476-84B291B1209E}"/>
          </ac:spMkLst>
        </pc:spChg>
        <pc:spChg chg="add mod ord">
          <ac:chgData name="Ashley Koster" userId="16bd8e0c-4825-4594-af6f-f114ee4f6ff8" providerId="ADAL" clId="{0E292FF0-C4FF-4FCF-B48F-9EE4AA576201}" dt="2020-11-11T21:31:59.172" v="127" actId="167"/>
          <ac:spMkLst>
            <pc:docMk/>
            <pc:sldMk cId="2293279095" sldId="907"/>
            <ac:spMk id="12" creationId="{D8933EA6-ED01-4A1A-AF3F-CBCF9736042C}"/>
          </ac:spMkLst>
        </pc:spChg>
        <pc:grpChg chg="del">
          <ac:chgData name="Ashley Koster" userId="16bd8e0c-4825-4594-af6f-f114ee4f6ff8" providerId="ADAL" clId="{0E292FF0-C4FF-4FCF-B48F-9EE4AA576201}" dt="2020-11-11T21:31:53.680" v="125" actId="478"/>
          <ac:grpSpMkLst>
            <pc:docMk/>
            <pc:sldMk cId="2293279095" sldId="907"/>
            <ac:grpSpMk id="5" creationId="{D3BA95AC-8DB2-4ADD-B888-C45142C42EDD}"/>
          </ac:grpSpMkLst>
        </pc:grpChg>
        <pc:picChg chg="add mod ord">
          <ac:chgData name="Ashley Koster" userId="16bd8e0c-4825-4594-af6f-f114ee4f6ff8" providerId="ADAL" clId="{0E292FF0-C4FF-4FCF-B48F-9EE4AA576201}" dt="2020-11-11T21:31:59.172" v="127" actId="167"/>
          <ac:picMkLst>
            <pc:docMk/>
            <pc:sldMk cId="2293279095" sldId="907"/>
            <ac:picMk id="13" creationId="{5B893491-026A-48E5-9FEB-FAC41A8BBC60}"/>
          </ac:picMkLst>
        </pc:picChg>
      </pc:sldChg>
      <pc:sldChg chg="addSp delSp modSp mod">
        <pc:chgData name="Ashley Koster" userId="16bd8e0c-4825-4594-af6f-f114ee4f6ff8" providerId="ADAL" clId="{0E292FF0-C4FF-4FCF-B48F-9EE4AA576201}" dt="2020-11-11T21:32:20.693" v="130"/>
        <pc:sldMkLst>
          <pc:docMk/>
          <pc:sldMk cId="3085645391" sldId="909"/>
        </pc:sldMkLst>
        <pc:spChg chg="add mod">
          <ac:chgData name="Ashley Koster" userId="16bd8e0c-4825-4594-af6f-f114ee4f6ff8" providerId="ADAL" clId="{0E292FF0-C4FF-4FCF-B48F-9EE4AA576201}" dt="2020-11-11T21:32:20.693" v="130"/>
          <ac:spMkLst>
            <pc:docMk/>
            <pc:sldMk cId="3085645391" sldId="909"/>
            <ac:spMk id="10" creationId="{2F057848-EAC1-43BA-82F6-DF21907E767B}"/>
          </ac:spMkLst>
        </pc:spChg>
        <pc:spChg chg="add mod">
          <ac:chgData name="Ashley Koster" userId="16bd8e0c-4825-4594-af6f-f114ee4f6ff8" providerId="ADAL" clId="{0E292FF0-C4FF-4FCF-B48F-9EE4AA576201}" dt="2020-11-11T21:32:20.693" v="130"/>
          <ac:spMkLst>
            <pc:docMk/>
            <pc:sldMk cId="3085645391" sldId="909"/>
            <ac:spMk id="11" creationId="{BC0A49FA-190B-47F3-8CA2-CF50465F797B}"/>
          </ac:spMkLst>
        </pc:spChg>
        <pc:grpChg chg="del">
          <ac:chgData name="Ashley Koster" userId="16bd8e0c-4825-4594-af6f-f114ee4f6ff8" providerId="ADAL" clId="{0E292FF0-C4FF-4FCF-B48F-9EE4AA576201}" dt="2020-11-11T21:32:19.719" v="129" actId="478"/>
          <ac:grpSpMkLst>
            <pc:docMk/>
            <pc:sldMk cId="3085645391" sldId="909"/>
            <ac:grpSpMk id="5" creationId="{2B6DDF7E-382E-4BA5-8156-2A340466C344}"/>
          </ac:grpSpMkLst>
        </pc:grpChg>
        <pc:picChg chg="add mod">
          <ac:chgData name="Ashley Koster" userId="16bd8e0c-4825-4594-af6f-f114ee4f6ff8" providerId="ADAL" clId="{0E292FF0-C4FF-4FCF-B48F-9EE4AA576201}" dt="2020-11-11T21:32:20.693" v="130"/>
          <ac:picMkLst>
            <pc:docMk/>
            <pc:sldMk cId="3085645391" sldId="909"/>
            <ac:picMk id="12" creationId="{86C6FB53-E531-47D0-9F1E-EFEF051E44FE}"/>
          </ac:picMkLst>
        </pc:picChg>
      </pc:sldChg>
      <pc:sldChg chg="addSp delSp modSp mod">
        <pc:chgData name="Ashley Koster" userId="16bd8e0c-4825-4594-af6f-f114ee4f6ff8" providerId="ADAL" clId="{0E292FF0-C4FF-4FCF-B48F-9EE4AA576201}" dt="2020-11-11T21:33:00.462" v="142"/>
        <pc:sldMkLst>
          <pc:docMk/>
          <pc:sldMk cId="1656398699" sldId="931"/>
        </pc:sldMkLst>
        <pc:spChg chg="del">
          <ac:chgData name="Ashley Koster" userId="16bd8e0c-4825-4594-af6f-f114ee4f6ff8" providerId="ADAL" clId="{0E292FF0-C4FF-4FCF-B48F-9EE4AA576201}" dt="2020-11-11T21:32:45.408" v="135" actId="478"/>
          <ac:spMkLst>
            <pc:docMk/>
            <pc:sldMk cId="1656398699" sldId="931"/>
            <ac:spMk id="9" creationId="{DBA966BA-6853-4805-BD30-52DF9FD3A36A}"/>
          </ac:spMkLst>
        </pc:spChg>
        <pc:spChg chg="del">
          <ac:chgData name="Ashley Koster" userId="16bd8e0c-4825-4594-af6f-f114ee4f6ff8" providerId="ADAL" clId="{0E292FF0-C4FF-4FCF-B48F-9EE4AA576201}" dt="2020-11-11T21:32:49.665" v="137" actId="478"/>
          <ac:spMkLst>
            <pc:docMk/>
            <pc:sldMk cId="1656398699" sldId="931"/>
            <ac:spMk id="10" creationId="{587ABE6A-4179-4310-B105-11EF97F71002}"/>
          </ac:spMkLst>
        </pc:spChg>
        <pc:spChg chg="add del mod">
          <ac:chgData name="Ashley Koster" userId="16bd8e0c-4825-4594-af6f-f114ee4f6ff8" providerId="ADAL" clId="{0E292FF0-C4FF-4FCF-B48F-9EE4AA576201}" dt="2020-11-11T21:32:52.383" v="138" actId="478"/>
          <ac:spMkLst>
            <pc:docMk/>
            <pc:sldMk cId="1656398699" sldId="931"/>
            <ac:spMk id="12" creationId="{9642E23B-22AE-4CF7-9D16-5F93F260CD41}"/>
          </ac:spMkLst>
        </pc:spChg>
        <pc:spChg chg="add del mod">
          <ac:chgData name="Ashley Koster" userId="16bd8e0c-4825-4594-af6f-f114ee4f6ff8" providerId="ADAL" clId="{0E292FF0-C4FF-4FCF-B48F-9EE4AA576201}" dt="2020-11-11T21:32:54.847" v="139" actId="478"/>
          <ac:spMkLst>
            <pc:docMk/>
            <pc:sldMk cId="1656398699" sldId="931"/>
            <ac:spMk id="13" creationId="{46E06910-9EFE-46A9-8E54-CE86EF0BD6A1}"/>
          </ac:spMkLst>
        </pc:spChg>
        <pc:spChg chg="add mod">
          <ac:chgData name="Ashley Koster" userId="16bd8e0c-4825-4594-af6f-f114ee4f6ff8" providerId="ADAL" clId="{0E292FF0-C4FF-4FCF-B48F-9EE4AA576201}" dt="2020-11-11T21:33:00.462" v="142"/>
          <ac:spMkLst>
            <pc:docMk/>
            <pc:sldMk cId="1656398699" sldId="931"/>
            <ac:spMk id="15" creationId="{83C9CCE9-0985-47D4-999E-8C933C0344E7}"/>
          </ac:spMkLst>
        </pc:spChg>
        <pc:spChg chg="add mod">
          <ac:chgData name="Ashley Koster" userId="16bd8e0c-4825-4594-af6f-f114ee4f6ff8" providerId="ADAL" clId="{0E292FF0-C4FF-4FCF-B48F-9EE4AA576201}" dt="2020-11-11T21:33:00.462" v="142"/>
          <ac:spMkLst>
            <pc:docMk/>
            <pc:sldMk cId="1656398699" sldId="931"/>
            <ac:spMk id="16" creationId="{C694026A-D0A6-4660-9515-D31E912C7180}"/>
          </ac:spMkLst>
        </pc:spChg>
        <pc:picChg chg="del">
          <ac:chgData name="Ashley Koster" userId="16bd8e0c-4825-4594-af6f-f114ee4f6ff8" providerId="ADAL" clId="{0E292FF0-C4FF-4FCF-B48F-9EE4AA576201}" dt="2020-11-11T21:32:57.494" v="140" actId="478"/>
          <ac:picMkLst>
            <pc:docMk/>
            <pc:sldMk cId="1656398699" sldId="931"/>
            <ac:picMk id="11" creationId="{EBFEB042-1270-46A7-951C-39A993A660DC}"/>
          </ac:picMkLst>
        </pc:picChg>
        <pc:picChg chg="add del mod">
          <ac:chgData name="Ashley Koster" userId="16bd8e0c-4825-4594-af6f-f114ee4f6ff8" providerId="ADAL" clId="{0E292FF0-C4FF-4FCF-B48F-9EE4AA576201}" dt="2020-11-11T21:32:59.671" v="141" actId="478"/>
          <ac:picMkLst>
            <pc:docMk/>
            <pc:sldMk cId="1656398699" sldId="931"/>
            <ac:picMk id="14" creationId="{2D7B6E65-05A0-4427-8E77-57095691D932}"/>
          </ac:picMkLst>
        </pc:picChg>
        <pc:picChg chg="add mod">
          <ac:chgData name="Ashley Koster" userId="16bd8e0c-4825-4594-af6f-f114ee4f6ff8" providerId="ADAL" clId="{0E292FF0-C4FF-4FCF-B48F-9EE4AA576201}" dt="2020-11-11T21:33:00.462" v="142"/>
          <ac:picMkLst>
            <pc:docMk/>
            <pc:sldMk cId="1656398699" sldId="931"/>
            <ac:picMk id="17" creationId="{F2D5AF16-3696-42D3-B41E-F0CE055D44D3}"/>
          </ac:picMkLst>
        </pc:picChg>
      </pc:sldChg>
      <pc:sldChg chg="addSp delSp modSp mod">
        <pc:chgData name="Ashley Koster" userId="16bd8e0c-4825-4594-af6f-f114ee4f6ff8" providerId="ADAL" clId="{0E292FF0-C4FF-4FCF-B48F-9EE4AA576201}" dt="2020-11-11T21:33:35.574" v="153"/>
        <pc:sldMkLst>
          <pc:docMk/>
          <pc:sldMk cId="2682212572" sldId="933"/>
        </pc:sldMkLst>
        <pc:spChg chg="add mod">
          <ac:chgData name="Ashley Koster" userId="16bd8e0c-4825-4594-af6f-f114ee4f6ff8" providerId="ADAL" clId="{0E292FF0-C4FF-4FCF-B48F-9EE4AA576201}" dt="2020-11-11T21:33:35.574" v="153"/>
          <ac:spMkLst>
            <pc:docMk/>
            <pc:sldMk cId="2682212572" sldId="933"/>
            <ac:spMk id="24" creationId="{7E8EDE56-7DFA-4384-909B-479857F6A086}"/>
          </ac:spMkLst>
        </pc:spChg>
        <pc:spChg chg="add mod">
          <ac:chgData name="Ashley Koster" userId="16bd8e0c-4825-4594-af6f-f114ee4f6ff8" providerId="ADAL" clId="{0E292FF0-C4FF-4FCF-B48F-9EE4AA576201}" dt="2020-11-11T21:33:35.574" v="153"/>
          <ac:spMkLst>
            <pc:docMk/>
            <pc:sldMk cId="2682212572" sldId="933"/>
            <ac:spMk id="25" creationId="{88ADB7D7-3DE5-4A32-9024-7DA9D482B348}"/>
          </ac:spMkLst>
        </pc:spChg>
        <pc:grpChg chg="del">
          <ac:chgData name="Ashley Koster" userId="16bd8e0c-4825-4594-af6f-f114ee4f6ff8" providerId="ADAL" clId="{0E292FF0-C4FF-4FCF-B48F-9EE4AA576201}" dt="2020-11-11T21:33:34.417" v="152" actId="478"/>
          <ac:grpSpMkLst>
            <pc:docMk/>
            <pc:sldMk cId="2682212572" sldId="933"/>
            <ac:grpSpMk id="20" creationId="{D8F6DFBF-E21C-4480-A189-C09098C404E3}"/>
          </ac:grpSpMkLst>
        </pc:grpChg>
        <pc:picChg chg="add mod">
          <ac:chgData name="Ashley Koster" userId="16bd8e0c-4825-4594-af6f-f114ee4f6ff8" providerId="ADAL" clId="{0E292FF0-C4FF-4FCF-B48F-9EE4AA576201}" dt="2020-11-11T21:33:35.574" v="153"/>
          <ac:picMkLst>
            <pc:docMk/>
            <pc:sldMk cId="2682212572" sldId="933"/>
            <ac:picMk id="26" creationId="{B85B1251-9755-43A2-A4D5-FE9133AA47DA}"/>
          </ac:picMkLst>
        </pc:picChg>
      </pc:sldChg>
      <pc:sldChg chg="addSp delSp modSp mod">
        <pc:chgData name="Ashley Koster" userId="16bd8e0c-4825-4594-af6f-f114ee4f6ff8" providerId="ADAL" clId="{0E292FF0-C4FF-4FCF-B48F-9EE4AA576201}" dt="2020-11-11T22:16:47.358" v="210"/>
        <pc:sldMkLst>
          <pc:docMk/>
          <pc:sldMk cId="1150382731" sldId="943"/>
        </pc:sldMkLst>
        <pc:spChg chg="add mod">
          <ac:chgData name="Ashley Koster" userId="16bd8e0c-4825-4594-af6f-f114ee4f6ff8" providerId="ADAL" clId="{0E292FF0-C4FF-4FCF-B48F-9EE4AA576201}" dt="2020-11-11T22:16:47.358" v="210"/>
          <ac:spMkLst>
            <pc:docMk/>
            <pc:sldMk cId="1150382731" sldId="943"/>
            <ac:spMk id="10" creationId="{B253228E-9CF4-428D-9A09-54A40C6AE062}"/>
          </ac:spMkLst>
        </pc:spChg>
        <pc:spChg chg="add mod">
          <ac:chgData name="Ashley Koster" userId="16bd8e0c-4825-4594-af6f-f114ee4f6ff8" providerId="ADAL" clId="{0E292FF0-C4FF-4FCF-B48F-9EE4AA576201}" dt="2020-11-11T22:16:47.358" v="210"/>
          <ac:spMkLst>
            <pc:docMk/>
            <pc:sldMk cId="1150382731" sldId="943"/>
            <ac:spMk id="11" creationId="{2157CC22-DA45-41A5-9276-8580B6F653FB}"/>
          </ac:spMkLst>
        </pc:spChg>
        <pc:grpChg chg="del">
          <ac:chgData name="Ashley Koster" userId="16bd8e0c-4825-4594-af6f-f114ee4f6ff8" providerId="ADAL" clId="{0E292FF0-C4FF-4FCF-B48F-9EE4AA576201}" dt="2020-11-11T22:11:17.257" v="209" actId="478"/>
          <ac:grpSpMkLst>
            <pc:docMk/>
            <pc:sldMk cId="1150382731" sldId="943"/>
            <ac:grpSpMk id="6" creationId="{FBF24979-F07F-4B3E-B797-72E1ECC9DBA4}"/>
          </ac:grpSpMkLst>
        </pc:grpChg>
        <pc:picChg chg="add mod">
          <ac:chgData name="Ashley Koster" userId="16bd8e0c-4825-4594-af6f-f114ee4f6ff8" providerId="ADAL" clId="{0E292FF0-C4FF-4FCF-B48F-9EE4AA576201}" dt="2020-11-11T22:16:47.358" v="210"/>
          <ac:picMkLst>
            <pc:docMk/>
            <pc:sldMk cId="1150382731" sldId="943"/>
            <ac:picMk id="12" creationId="{1AC8E8F7-B580-40EF-805C-F0C257C5B681}"/>
          </ac:picMkLst>
        </pc:picChg>
      </pc:sldChg>
      <pc:sldChg chg="addSp delSp modSp mod">
        <pc:chgData name="Ashley Koster" userId="16bd8e0c-4825-4594-af6f-f114ee4f6ff8" providerId="ADAL" clId="{0E292FF0-C4FF-4FCF-B48F-9EE4AA576201}" dt="2020-11-11T22:16:54.137" v="212"/>
        <pc:sldMkLst>
          <pc:docMk/>
          <pc:sldMk cId="186045927" sldId="945"/>
        </pc:sldMkLst>
        <pc:spChg chg="add mod">
          <ac:chgData name="Ashley Koster" userId="16bd8e0c-4825-4594-af6f-f114ee4f6ff8" providerId="ADAL" clId="{0E292FF0-C4FF-4FCF-B48F-9EE4AA576201}" dt="2020-11-11T22:16:54.137" v="212"/>
          <ac:spMkLst>
            <pc:docMk/>
            <pc:sldMk cId="186045927" sldId="945"/>
            <ac:spMk id="11" creationId="{ABFE7016-0092-4302-B704-16DC4C07EC5A}"/>
          </ac:spMkLst>
        </pc:spChg>
        <pc:spChg chg="add mod">
          <ac:chgData name="Ashley Koster" userId="16bd8e0c-4825-4594-af6f-f114ee4f6ff8" providerId="ADAL" clId="{0E292FF0-C4FF-4FCF-B48F-9EE4AA576201}" dt="2020-11-11T22:16:54.137" v="212"/>
          <ac:spMkLst>
            <pc:docMk/>
            <pc:sldMk cId="186045927" sldId="945"/>
            <ac:spMk id="12" creationId="{ACE09800-8142-4ACF-89DD-182790D30345}"/>
          </ac:spMkLst>
        </pc:spChg>
        <pc:grpChg chg="del">
          <ac:chgData name="Ashley Koster" userId="16bd8e0c-4825-4594-af6f-f114ee4f6ff8" providerId="ADAL" clId="{0E292FF0-C4FF-4FCF-B48F-9EE4AA576201}" dt="2020-11-11T22:16:52.739" v="211" actId="478"/>
          <ac:grpSpMkLst>
            <pc:docMk/>
            <pc:sldMk cId="186045927" sldId="945"/>
            <ac:grpSpMk id="6" creationId="{FFA9ECF5-5275-471B-943D-5E6C484F486B}"/>
          </ac:grpSpMkLst>
        </pc:grpChg>
        <pc:picChg chg="add mod">
          <ac:chgData name="Ashley Koster" userId="16bd8e0c-4825-4594-af6f-f114ee4f6ff8" providerId="ADAL" clId="{0E292FF0-C4FF-4FCF-B48F-9EE4AA576201}" dt="2020-11-11T22:16:54.137" v="212"/>
          <ac:picMkLst>
            <pc:docMk/>
            <pc:sldMk cId="186045927" sldId="945"/>
            <ac:picMk id="13" creationId="{3CED1A40-08AE-4B0E-9B8A-DA50DA1B4C4C}"/>
          </ac:picMkLst>
        </pc:picChg>
      </pc:sldChg>
      <pc:sldChg chg="addSp delSp modSp mod">
        <pc:chgData name="Ashley Koster" userId="16bd8e0c-4825-4594-af6f-f114ee4f6ff8" providerId="ADAL" clId="{0E292FF0-C4FF-4FCF-B48F-9EE4AA576201}" dt="2020-11-11T22:17:10.392" v="214"/>
        <pc:sldMkLst>
          <pc:docMk/>
          <pc:sldMk cId="1950457032" sldId="946"/>
        </pc:sldMkLst>
        <pc:spChg chg="add mod">
          <ac:chgData name="Ashley Koster" userId="16bd8e0c-4825-4594-af6f-f114ee4f6ff8" providerId="ADAL" clId="{0E292FF0-C4FF-4FCF-B48F-9EE4AA576201}" dt="2020-11-11T22:17:10.392" v="214"/>
          <ac:spMkLst>
            <pc:docMk/>
            <pc:sldMk cId="1950457032" sldId="946"/>
            <ac:spMk id="16" creationId="{AEE43B86-D9C4-423C-BC84-3A2941D3C162}"/>
          </ac:spMkLst>
        </pc:spChg>
        <pc:spChg chg="add mod">
          <ac:chgData name="Ashley Koster" userId="16bd8e0c-4825-4594-af6f-f114ee4f6ff8" providerId="ADAL" clId="{0E292FF0-C4FF-4FCF-B48F-9EE4AA576201}" dt="2020-11-11T22:17:10.392" v="214"/>
          <ac:spMkLst>
            <pc:docMk/>
            <pc:sldMk cId="1950457032" sldId="946"/>
            <ac:spMk id="17" creationId="{97C8E92B-37E9-4A7A-98DA-C8D3FCED4800}"/>
          </ac:spMkLst>
        </pc:spChg>
        <pc:grpChg chg="del">
          <ac:chgData name="Ashley Koster" userId="16bd8e0c-4825-4594-af6f-f114ee4f6ff8" providerId="ADAL" clId="{0E292FF0-C4FF-4FCF-B48F-9EE4AA576201}" dt="2020-11-11T22:17:09.146" v="213" actId="478"/>
          <ac:grpSpMkLst>
            <pc:docMk/>
            <pc:sldMk cId="1950457032" sldId="946"/>
            <ac:grpSpMk id="8" creationId="{A3A72922-2903-4A4F-9632-AFFE951803DA}"/>
          </ac:grpSpMkLst>
        </pc:grpChg>
        <pc:picChg chg="add mod">
          <ac:chgData name="Ashley Koster" userId="16bd8e0c-4825-4594-af6f-f114ee4f6ff8" providerId="ADAL" clId="{0E292FF0-C4FF-4FCF-B48F-9EE4AA576201}" dt="2020-11-11T22:17:10.392" v="214"/>
          <ac:picMkLst>
            <pc:docMk/>
            <pc:sldMk cId="1950457032" sldId="946"/>
            <ac:picMk id="18" creationId="{43502E09-E7AB-4B6F-BBB5-2E5F935CD353}"/>
          </ac:picMkLst>
        </pc:picChg>
      </pc:sldChg>
      <pc:sldChg chg="addSp delSp modSp mod">
        <pc:chgData name="Ashley Koster" userId="16bd8e0c-4825-4594-af6f-f114ee4f6ff8" providerId="ADAL" clId="{0E292FF0-C4FF-4FCF-B48F-9EE4AA576201}" dt="2020-11-11T22:17:17.522" v="216"/>
        <pc:sldMkLst>
          <pc:docMk/>
          <pc:sldMk cId="814862094" sldId="947"/>
        </pc:sldMkLst>
        <pc:spChg chg="add mod">
          <ac:chgData name="Ashley Koster" userId="16bd8e0c-4825-4594-af6f-f114ee4f6ff8" providerId="ADAL" clId="{0E292FF0-C4FF-4FCF-B48F-9EE4AA576201}" dt="2020-11-11T22:17:17.522" v="216"/>
          <ac:spMkLst>
            <pc:docMk/>
            <pc:sldMk cId="814862094" sldId="947"/>
            <ac:spMk id="14" creationId="{14D840DC-DA53-4DE6-A4A5-6B62291F6699}"/>
          </ac:spMkLst>
        </pc:spChg>
        <pc:spChg chg="add mod">
          <ac:chgData name="Ashley Koster" userId="16bd8e0c-4825-4594-af6f-f114ee4f6ff8" providerId="ADAL" clId="{0E292FF0-C4FF-4FCF-B48F-9EE4AA576201}" dt="2020-11-11T22:17:17.522" v="216"/>
          <ac:spMkLst>
            <pc:docMk/>
            <pc:sldMk cId="814862094" sldId="947"/>
            <ac:spMk id="15" creationId="{3AD703A6-2540-43A2-B6F7-EC829E0EEA69}"/>
          </ac:spMkLst>
        </pc:spChg>
        <pc:grpChg chg="del">
          <ac:chgData name="Ashley Koster" userId="16bd8e0c-4825-4594-af6f-f114ee4f6ff8" providerId="ADAL" clId="{0E292FF0-C4FF-4FCF-B48F-9EE4AA576201}" dt="2020-11-11T22:17:16.406" v="215" actId="478"/>
          <ac:grpSpMkLst>
            <pc:docMk/>
            <pc:sldMk cId="814862094" sldId="947"/>
            <ac:grpSpMk id="9" creationId="{51FBE35B-0B4F-451D-BF41-55987E9839F7}"/>
          </ac:grpSpMkLst>
        </pc:grpChg>
        <pc:picChg chg="add mod">
          <ac:chgData name="Ashley Koster" userId="16bd8e0c-4825-4594-af6f-f114ee4f6ff8" providerId="ADAL" clId="{0E292FF0-C4FF-4FCF-B48F-9EE4AA576201}" dt="2020-11-11T22:17:17.522" v="216"/>
          <ac:picMkLst>
            <pc:docMk/>
            <pc:sldMk cId="814862094" sldId="947"/>
            <ac:picMk id="16" creationId="{4ED5155B-51FF-4785-BE2E-9B2E34AFCBA2}"/>
          </ac:picMkLst>
        </pc:picChg>
      </pc:sldChg>
      <pc:sldChg chg="addSp delSp modSp mod">
        <pc:chgData name="Ashley Koster" userId="16bd8e0c-4825-4594-af6f-f114ee4f6ff8" providerId="ADAL" clId="{0E292FF0-C4FF-4FCF-B48F-9EE4AA576201}" dt="2020-11-11T22:17:25.913" v="218"/>
        <pc:sldMkLst>
          <pc:docMk/>
          <pc:sldMk cId="977374636" sldId="948"/>
        </pc:sldMkLst>
        <pc:spChg chg="add mod">
          <ac:chgData name="Ashley Koster" userId="16bd8e0c-4825-4594-af6f-f114ee4f6ff8" providerId="ADAL" clId="{0E292FF0-C4FF-4FCF-B48F-9EE4AA576201}" dt="2020-11-11T22:17:25.913" v="218"/>
          <ac:spMkLst>
            <pc:docMk/>
            <pc:sldMk cId="977374636" sldId="948"/>
            <ac:spMk id="10" creationId="{EFF7312A-6B37-4FDE-97C9-5F890F971431}"/>
          </ac:spMkLst>
        </pc:spChg>
        <pc:spChg chg="add mod">
          <ac:chgData name="Ashley Koster" userId="16bd8e0c-4825-4594-af6f-f114ee4f6ff8" providerId="ADAL" clId="{0E292FF0-C4FF-4FCF-B48F-9EE4AA576201}" dt="2020-11-11T22:17:25.913" v="218"/>
          <ac:spMkLst>
            <pc:docMk/>
            <pc:sldMk cId="977374636" sldId="948"/>
            <ac:spMk id="11" creationId="{6EB98D72-617E-40E7-9EEF-0B8ADAF9C4B0}"/>
          </ac:spMkLst>
        </pc:spChg>
        <pc:grpChg chg="del">
          <ac:chgData name="Ashley Koster" userId="16bd8e0c-4825-4594-af6f-f114ee4f6ff8" providerId="ADAL" clId="{0E292FF0-C4FF-4FCF-B48F-9EE4AA576201}" dt="2020-11-11T22:17:24.269" v="217" actId="478"/>
          <ac:grpSpMkLst>
            <pc:docMk/>
            <pc:sldMk cId="977374636" sldId="948"/>
            <ac:grpSpMk id="6" creationId="{335839A1-4F8D-4A00-B5A4-305C7057FC9B}"/>
          </ac:grpSpMkLst>
        </pc:grpChg>
        <pc:picChg chg="add mod">
          <ac:chgData name="Ashley Koster" userId="16bd8e0c-4825-4594-af6f-f114ee4f6ff8" providerId="ADAL" clId="{0E292FF0-C4FF-4FCF-B48F-9EE4AA576201}" dt="2020-11-11T22:17:25.913" v="218"/>
          <ac:picMkLst>
            <pc:docMk/>
            <pc:sldMk cId="977374636" sldId="948"/>
            <ac:picMk id="12" creationId="{D45AB2E8-F168-4CCB-B09B-4FD056A2901F}"/>
          </ac:picMkLst>
        </pc:picChg>
      </pc:sldChg>
      <pc:sldChg chg="addSp delSp modSp mod">
        <pc:chgData name="Ashley Koster" userId="16bd8e0c-4825-4594-af6f-f114ee4f6ff8" providerId="ADAL" clId="{0E292FF0-C4FF-4FCF-B48F-9EE4AA576201}" dt="2020-11-11T21:32:31.038" v="132"/>
        <pc:sldMkLst>
          <pc:docMk/>
          <pc:sldMk cId="1907073766" sldId="954"/>
        </pc:sldMkLst>
        <pc:spChg chg="add mod">
          <ac:chgData name="Ashley Koster" userId="16bd8e0c-4825-4594-af6f-f114ee4f6ff8" providerId="ADAL" clId="{0E292FF0-C4FF-4FCF-B48F-9EE4AA576201}" dt="2020-11-11T21:32:31.038" v="132"/>
          <ac:spMkLst>
            <pc:docMk/>
            <pc:sldMk cId="1907073766" sldId="954"/>
            <ac:spMk id="10" creationId="{3AC642F5-B24F-4BA6-A02F-F8784A7F201D}"/>
          </ac:spMkLst>
        </pc:spChg>
        <pc:spChg chg="add mod">
          <ac:chgData name="Ashley Koster" userId="16bd8e0c-4825-4594-af6f-f114ee4f6ff8" providerId="ADAL" clId="{0E292FF0-C4FF-4FCF-B48F-9EE4AA576201}" dt="2020-11-11T21:32:31.038" v="132"/>
          <ac:spMkLst>
            <pc:docMk/>
            <pc:sldMk cId="1907073766" sldId="954"/>
            <ac:spMk id="11" creationId="{19AF8092-258D-479A-8594-E2CFFF284F46}"/>
          </ac:spMkLst>
        </pc:spChg>
        <pc:grpChg chg="del">
          <ac:chgData name="Ashley Koster" userId="16bd8e0c-4825-4594-af6f-f114ee4f6ff8" providerId="ADAL" clId="{0E292FF0-C4FF-4FCF-B48F-9EE4AA576201}" dt="2020-11-11T21:32:30.985" v="131" actId="478"/>
          <ac:grpSpMkLst>
            <pc:docMk/>
            <pc:sldMk cId="1907073766" sldId="954"/>
            <ac:grpSpMk id="5" creationId="{2B6DDF7E-382E-4BA5-8156-2A340466C344}"/>
          </ac:grpSpMkLst>
        </pc:grpChg>
        <pc:picChg chg="add mod">
          <ac:chgData name="Ashley Koster" userId="16bd8e0c-4825-4594-af6f-f114ee4f6ff8" providerId="ADAL" clId="{0E292FF0-C4FF-4FCF-B48F-9EE4AA576201}" dt="2020-11-11T21:32:31.038" v="132"/>
          <ac:picMkLst>
            <pc:docMk/>
            <pc:sldMk cId="1907073766" sldId="954"/>
            <ac:picMk id="12" creationId="{747D72CB-CF18-47F7-80A1-F26E2AF06432}"/>
          </ac:picMkLst>
        </pc:picChg>
      </pc:sldChg>
      <pc:sldChg chg="addSp delSp modSp mod">
        <pc:chgData name="Ashley Koster" userId="16bd8e0c-4825-4594-af6f-f114ee4f6ff8" providerId="ADAL" clId="{0E292FF0-C4FF-4FCF-B48F-9EE4AA576201}" dt="2020-11-11T22:09:43.173" v="195"/>
        <pc:sldMkLst>
          <pc:docMk/>
          <pc:sldMk cId="1409676923" sldId="956"/>
        </pc:sldMkLst>
        <pc:spChg chg="add mod">
          <ac:chgData name="Ashley Koster" userId="16bd8e0c-4825-4594-af6f-f114ee4f6ff8" providerId="ADAL" clId="{0E292FF0-C4FF-4FCF-B48F-9EE4AA576201}" dt="2020-11-11T22:09:43.173" v="195"/>
          <ac:spMkLst>
            <pc:docMk/>
            <pc:sldMk cId="1409676923" sldId="956"/>
            <ac:spMk id="22" creationId="{0E80B20C-591E-497D-915D-F5EDE76E2DAE}"/>
          </ac:spMkLst>
        </pc:spChg>
        <pc:spChg chg="add mod">
          <ac:chgData name="Ashley Koster" userId="16bd8e0c-4825-4594-af6f-f114ee4f6ff8" providerId="ADAL" clId="{0E292FF0-C4FF-4FCF-B48F-9EE4AA576201}" dt="2020-11-11T22:09:43.173" v="195"/>
          <ac:spMkLst>
            <pc:docMk/>
            <pc:sldMk cId="1409676923" sldId="956"/>
            <ac:spMk id="23" creationId="{A17721A0-98AB-4E49-B821-82CB07C74633}"/>
          </ac:spMkLst>
        </pc:spChg>
        <pc:grpChg chg="del">
          <ac:chgData name="Ashley Koster" userId="16bd8e0c-4825-4594-af6f-f114ee4f6ff8" providerId="ADAL" clId="{0E292FF0-C4FF-4FCF-B48F-9EE4AA576201}" dt="2020-11-11T22:09:41.860" v="194" actId="478"/>
          <ac:grpSpMkLst>
            <pc:docMk/>
            <pc:sldMk cId="1409676923" sldId="956"/>
            <ac:grpSpMk id="14" creationId="{DCFAB442-4507-4DEF-9E89-C3C5B246B5E1}"/>
          </ac:grpSpMkLst>
        </pc:grpChg>
        <pc:picChg chg="add mod">
          <ac:chgData name="Ashley Koster" userId="16bd8e0c-4825-4594-af6f-f114ee4f6ff8" providerId="ADAL" clId="{0E292FF0-C4FF-4FCF-B48F-9EE4AA576201}" dt="2020-11-11T22:09:43.173" v="195"/>
          <ac:picMkLst>
            <pc:docMk/>
            <pc:sldMk cId="1409676923" sldId="956"/>
            <ac:picMk id="24" creationId="{000E477B-21BE-44CF-8700-D3FEC5767DD8}"/>
          </ac:picMkLst>
        </pc:picChg>
      </pc:sldChg>
      <pc:sldChg chg="addSp delSp modSp mod">
        <pc:chgData name="Ashley Koster" userId="16bd8e0c-4825-4594-af6f-f114ee4f6ff8" providerId="ADAL" clId="{0E292FF0-C4FF-4FCF-B48F-9EE4AA576201}" dt="2020-11-11T21:33:28.735" v="151"/>
        <pc:sldMkLst>
          <pc:docMk/>
          <pc:sldMk cId="2401924964" sldId="960"/>
        </pc:sldMkLst>
        <pc:spChg chg="del">
          <ac:chgData name="Ashley Koster" userId="16bd8e0c-4825-4594-af6f-f114ee4f6ff8" providerId="ADAL" clId="{0E292FF0-C4FF-4FCF-B48F-9EE4AA576201}" dt="2020-11-11T21:33:23.167" v="148" actId="478"/>
          <ac:spMkLst>
            <pc:docMk/>
            <pc:sldMk cId="2401924964" sldId="960"/>
            <ac:spMk id="9" creationId="{DBA966BA-6853-4805-BD30-52DF9FD3A36A}"/>
          </ac:spMkLst>
        </pc:spChg>
        <pc:spChg chg="del">
          <ac:chgData name="Ashley Koster" userId="16bd8e0c-4825-4594-af6f-f114ee4f6ff8" providerId="ADAL" clId="{0E292FF0-C4FF-4FCF-B48F-9EE4AA576201}" dt="2020-11-11T21:33:27.446" v="150" actId="478"/>
          <ac:spMkLst>
            <pc:docMk/>
            <pc:sldMk cId="2401924964" sldId="960"/>
            <ac:spMk id="10" creationId="{587ABE6A-4179-4310-B105-11EF97F71002}"/>
          </ac:spMkLst>
        </pc:spChg>
        <pc:spChg chg="add mod">
          <ac:chgData name="Ashley Koster" userId="16bd8e0c-4825-4594-af6f-f114ee4f6ff8" providerId="ADAL" clId="{0E292FF0-C4FF-4FCF-B48F-9EE4AA576201}" dt="2020-11-11T21:33:28.735" v="151"/>
          <ac:spMkLst>
            <pc:docMk/>
            <pc:sldMk cId="2401924964" sldId="960"/>
            <ac:spMk id="14" creationId="{85FB1965-5857-49ED-AD9E-E88613CDBCEE}"/>
          </ac:spMkLst>
        </pc:spChg>
        <pc:spChg chg="add mod">
          <ac:chgData name="Ashley Koster" userId="16bd8e0c-4825-4594-af6f-f114ee4f6ff8" providerId="ADAL" clId="{0E292FF0-C4FF-4FCF-B48F-9EE4AA576201}" dt="2020-11-11T21:33:28.735" v="151"/>
          <ac:spMkLst>
            <pc:docMk/>
            <pc:sldMk cId="2401924964" sldId="960"/>
            <ac:spMk id="15" creationId="{48112098-C79A-43F4-B708-B3827A80AD89}"/>
          </ac:spMkLst>
        </pc:spChg>
        <pc:picChg chg="del">
          <ac:chgData name="Ashley Koster" userId="16bd8e0c-4825-4594-af6f-f114ee4f6ff8" providerId="ADAL" clId="{0E292FF0-C4FF-4FCF-B48F-9EE4AA576201}" dt="2020-11-11T21:33:25.847" v="149" actId="478"/>
          <ac:picMkLst>
            <pc:docMk/>
            <pc:sldMk cId="2401924964" sldId="960"/>
            <ac:picMk id="11" creationId="{EBFEB042-1270-46A7-951C-39A993A660DC}"/>
          </ac:picMkLst>
        </pc:picChg>
        <pc:picChg chg="add mod">
          <ac:chgData name="Ashley Koster" userId="16bd8e0c-4825-4594-af6f-f114ee4f6ff8" providerId="ADAL" clId="{0E292FF0-C4FF-4FCF-B48F-9EE4AA576201}" dt="2020-11-11T21:33:28.735" v="151"/>
          <ac:picMkLst>
            <pc:docMk/>
            <pc:sldMk cId="2401924964" sldId="960"/>
            <ac:picMk id="16" creationId="{ECD4ECA7-59C0-4F50-A942-64B761F2A88D}"/>
          </ac:picMkLst>
        </pc:picChg>
      </pc:sldChg>
      <pc:sldChg chg="addSp delSp modSp mod">
        <pc:chgData name="Ashley Koster" userId="16bd8e0c-4825-4594-af6f-f114ee4f6ff8" providerId="ADAL" clId="{0E292FF0-C4FF-4FCF-B48F-9EE4AA576201}" dt="2020-11-11T22:18:22.947" v="236"/>
        <pc:sldMkLst>
          <pc:docMk/>
          <pc:sldMk cId="2112353668" sldId="967"/>
        </pc:sldMkLst>
        <pc:spChg chg="del">
          <ac:chgData name="Ashley Koster" userId="16bd8e0c-4825-4594-af6f-f114ee4f6ff8" providerId="ADAL" clId="{0E292FF0-C4FF-4FCF-B48F-9EE4AA576201}" dt="2020-11-11T22:18:18.733" v="233" actId="478"/>
          <ac:spMkLst>
            <pc:docMk/>
            <pc:sldMk cId="2112353668" sldId="967"/>
            <ac:spMk id="6" creationId="{6B963CA6-C4CC-4B26-A243-3452DB0324A6}"/>
          </ac:spMkLst>
        </pc:spChg>
        <pc:spChg chg="del">
          <ac:chgData name="Ashley Koster" userId="16bd8e0c-4825-4594-af6f-f114ee4f6ff8" providerId="ADAL" clId="{0E292FF0-C4FF-4FCF-B48F-9EE4AA576201}" dt="2020-11-11T22:18:21.956" v="235" actId="478"/>
          <ac:spMkLst>
            <pc:docMk/>
            <pc:sldMk cId="2112353668" sldId="967"/>
            <ac:spMk id="7" creationId="{42712223-02B3-4C03-940E-C1DEC0F4EBFE}"/>
          </ac:spMkLst>
        </pc:spChg>
        <pc:spChg chg="add mod">
          <ac:chgData name="Ashley Koster" userId="16bd8e0c-4825-4594-af6f-f114ee4f6ff8" providerId="ADAL" clId="{0E292FF0-C4FF-4FCF-B48F-9EE4AA576201}" dt="2020-11-11T22:18:22.947" v="236"/>
          <ac:spMkLst>
            <pc:docMk/>
            <pc:sldMk cId="2112353668" sldId="967"/>
            <ac:spMk id="9" creationId="{B2E4B4AC-C496-41BD-B26D-5E2B0607F371}"/>
          </ac:spMkLst>
        </pc:spChg>
        <pc:spChg chg="add mod">
          <ac:chgData name="Ashley Koster" userId="16bd8e0c-4825-4594-af6f-f114ee4f6ff8" providerId="ADAL" clId="{0E292FF0-C4FF-4FCF-B48F-9EE4AA576201}" dt="2020-11-11T22:18:22.947" v="236"/>
          <ac:spMkLst>
            <pc:docMk/>
            <pc:sldMk cId="2112353668" sldId="967"/>
            <ac:spMk id="10" creationId="{9B0FCFF4-DA73-43D8-9BD7-A366DC31256E}"/>
          </ac:spMkLst>
        </pc:spChg>
        <pc:picChg chg="del">
          <ac:chgData name="Ashley Koster" userId="16bd8e0c-4825-4594-af6f-f114ee4f6ff8" providerId="ADAL" clId="{0E292FF0-C4FF-4FCF-B48F-9EE4AA576201}" dt="2020-11-11T22:18:20.309" v="234" actId="478"/>
          <ac:picMkLst>
            <pc:docMk/>
            <pc:sldMk cId="2112353668" sldId="967"/>
            <ac:picMk id="8" creationId="{6284CD41-46C0-4C41-9B22-F60131928AC5}"/>
          </ac:picMkLst>
        </pc:picChg>
        <pc:picChg chg="add mod">
          <ac:chgData name="Ashley Koster" userId="16bd8e0c-4825-4594-af6f-f114ee4f6ff8" providerId="ADAL" clId="{0E292FF0-C4FF-4FCF-B48F-9EE4AA576201}" dt="2020-11-11T22:18:22.947" v="236"/>
          <ac:picMkLst>
            <pc:docMk/>
            <pc:sldMk cId="2112353668" sldId="967"/>
            <ac:picMk id="11" creationId="{271FF290-864F-4CBC-B8CC-69BDAA9BFE75}"/>
          </ac:picMkLst>
        </pc:picChg>
      </pc:sldChg>
      <pc:sldChg chg="addSp delSp modSp mod">
        <pc:chgData name="Ashley Koster" userId="16bd8e0c-4825-4594-af6f-f114ee4f6ff8" providerId="ADAL" clId="{0E292FF0-C4FF-4FCF-B48F-9EE4AA576201}" dt="2020-11-11T22:19:13.242" v="255"/>
        <pc:sldMkLst>
          <pc:docMk/>
          <pc:sldMk cId="1973614367" sldId="970"/>
        </pc:sldMkLst>
        <pc:spChg chg="del">
          <ac:chgData name="Ashley Koster" userId="16bd8e0c-4825-4594-af6f-f114ee4f6ff8" providerId="ADAL" clId="{0E292FF0-C4FF-4FCF-B48F-9EE4AA576201}" dt="2020-11-11T22:19:07.941" v="252" actId="478"/>
          <ac:spMkLst>
            <pc:docMk/>
            <pc:sldMk cId="1973614367" sldId="970"/>
            <ac:spMk id="9" creationId="{DBA966BA-6853-4805-BD30-52DF9FD3A36A}"/>
          </ac:spMkLst>
        </pc:spChg>
        <pc:spChg chg="del">
          <ac:chgData name="Ashley Koster" userId="16bd8e0c-4825-4594-af6f-f114ee4f6ff8" providerId="ADAL" clId="{0E292FF0-C4FF-4FCF-B48F-9EE4AA576201}" dt="2020-11-11T22:19:12.209" v="254" actId="478"/>
          <ac:spMkLst>
            <pc:docMk/>
            <pc:sldMk cId="1973614367" sldId="970"/>
            <ac:spMk id="10" creationId="{587ABE6A-4179-4310-B105-11EF97F71002}"/>
          </ac:spMkLst>
        </pc:spChg>
        <pc:spChg chg="add mod">
          <ac:chgData name="Ashley Koster" userId="16bd8e0c-4825-4594-af6f-f114ee4f6ff8" providerId="ADAL" clId="{0E292FF0-C4FF-4FCF-B48F-9EE4AA576201}" dt="2020-11-11T22:19:13.242" v="255"/>
          <ac:spMkLst>
            <pc:docMk/>
            <pc:sldMk cId="1973614367" sldId="970"/>
            <ac:spMk id="12" creationId="{CCBC716F-ABFE-40E8-AA81-170509152303}"/>
          </ac:spMkLst>
        </pc:spChg>
        <pc:spChg chg="add mod">
          <ac:chgData name="Ashley Koster" userId="16bd8e0c-4825-4594-af6f-f114ee4f6ff8" providerId="ADAL" clId="{0E292FF0-C4FF-4FCF-B48F-9EE4AA576201}" dt="2020-11-11T22:19:13.242" v="255"/>
          <ac:spMkLst>
            <pc:docMk/>
            <pc:sldMk cId="1973614367" sldId="970"/>
            <ac:spMk id="13" creationId="{87459AC9-FC78-4DE8-83B0-2384CEB15A07}"/>
          </ac:spMkLst>
        </pc:spChg>
        <pc:picChg chg="del">
          <ac:chgData name="Ashley Koster" userId="16bd8e0c-4825-4594-af6f-f114ee4f6ff8" providerId="ADAL" clId="{0E292FF0-C4FF-4FCF-B48F-9EE4AA576201}" dt="2020-11-11T22:19:10.155" v="253" actId="478"/>
          <ac:picMkLst>
            <pc:docMk/>
            <pc:sldMk cId="1973614367" sldId="970"/>
            <ac:picMk id="11" creationId="{EBFEB042-1270-46A7-951C-39A993A660DC}"/>
          </ac:picMkLst>
        </pc:picChg>
        <pc:picChg chg="add mod">
          <ac:chgData name="Ashley Koster" userId="16bd8e0c-4825-4594-af6f-f114ee4f6ff8" providerId="ADAL" clId="{0E292FF0-C4FF-4FCF-B48F-9EE4AA576201}" dt="2020-11-11T22:19:13.242" v="255"/>
          <ac:picMkLst>
            <pc:docMk/>
            <pc:sldMk cId="1973614367" sldId="970"/>
            <ac:picMk id="14" creationId="{F785F37C-5D15-42E1-8C50-9F84691B6EBD}"/>
          </ac:picMkLst>
        </pc:picChg>
      </pc:sldChg>
      <pc:sldChg chg="addSp delSp modSp mod">
        <pc:chgData name="Ashley Koster" userId="16bd8e0c-4825-4594-af6f-f114ee4f6ff8" providerId="ADAL" clId="{0E292FF0-C4FF-4FCF-B48F-9EE4AA576201}" dt="2020-11-11T22:18:32.646" v="240"/>
        <pc:sldMkLst>
          <pc:docMk/>
          <pc:sldMk cId="659073676" sldId="972"/>
        </pc:sldMkLst>
        <pc:spChg chg="del">
          <ac:chgData name="Ashley Koster" userId="16bd8e0c-4825-4594-af6f-f114ee4f6ff8" providerId="ADAL" clId="{0E292FF0-C4FF-4FCF-B48F-9EE4AA576201}" dt="2020-11-11T22:18:28.124" v="237" actId="478"/>
          <ac:spMkLst>
            <pc:docMk/>
            <pc:sldMk cId="659073676" sldId="972"/>
            <ac:spMk id="5" creationId="{6B963CA6-C4CC-4B26-A243-3452DB0324A6}"/>
          </ac:spMkLst>
        </pc:spChg>
        <pc:spChg chg="del">
          <ac:chgData name="Ashley Koster" userId="16bd8e0c-4825-4594-af6f-f114ee4f6ff8" providerId="ADAL" clId="{0E292FF0-C4FF-4FCF-B48F-9EE4AA576201}" dt="2020-11-11T22:18:31.736" v="239" actId="478"/>
          <ac:spMkLst>
            <pc:docMk/>
            <pc:sldMk cId="659073676" sldId="972"/>
            <ac:spMk id="6" creationId="{42712223-02B3-4C03-940E-C1DEC0F4EBFE}"/>
          </ac:spMkLst>
        </pc:spChg>
        <pc:spChg chg="add mod">
          <ac:chgData name="Ashley Koster" userId="16bd8e0c-4825-4594-af6f-f114ee4f6ff8" providerId="ADAL" clId="{0E292FF0-C4FF-4FCF-B48F-9EE4AA576201}" dt="2020-11-11T22:18:32.646" v="240"/>
          <ac:spMkLst>
            <pc:docMk/>
            <pc:sldMk cId="659073676" sldId="972"/>
            <ac:spMk id="8" creationId="{C42C4E9B-F698-4723-B768-F80F9F90705B}"/>
          </ac:spMkLst>
        </pc:spChg>
        <pc:spChg chg="add mod">
          <ac:chgData name="Ashley Koster" userId="16bd8e0c-4825-4594-af6f-f114ee4f6ff8" providerId="ADAL" clId="{0E292FF0-C4FF-4FCF-B48F-9EE4AA576201}" dt="2020-11-11T22:18:32.646" v="240"/>
          <ac:spMkLst>
            <pc:docMk/>
            <pc:sldMk cId="659073676" sldId="972"/>
            <ac:spMk id="9" creationId="{03F4078D-E864-4979-8609-C3E04D2440F4}"/>
          </ac:spMkLst>
        </pc:spChg>
        <pc:picChg chg="del">
          <ac:chgData name="Ashley Koster" userId="16bd8e0c-4825-4594-af6f-f114ee4f6ff8" providerId="ADAL" clId="{0E292FF0-C4FF-4FCF-B48F-9EE4AA576201}" dt="2020-11-11T22:18:29.973" v="238" actId="478"/>
          <ac:picMkLst>
            <pc:docMk/>
            <pc:sldMk cId="659073676" sldId="972"/>
            <ac:picMk id="7" creationId="{6284CD41-46C0-4C41-9B22-F60131928AC5}"/>
          </ac:picMkLst>
        </pc:picChg>
        <pc:picChg chg="add mod">
          <ac:chgData name="Ashley Koster" userId="16bd8e0c-4825-4594-af6f-f114ee4f6ff8" providerId="ADAL" clId="{0E292FF0-C4FF-4FCF-B48F-9EE4AA576201}" dt="2020-11-11T22:18:32.646" v="240"/>
          <ac:picMkLst>
            <pc:docMk/>
            <pc:sldMk cId="659073676" sldId="972"/>
            <ac:picMk id="10" creationId="{F536B635-BAD2-4399-B7DD-D1435950A988}"/>
          </ac:picMkLst>
        </pc:picChg>
      </pc:sldChg>
      <pc:sldChg chg="addSp delSp modSp mod">
        <pc:chgData name="Ashley Koster" userId="16bd8e0c-4825-4594-af6f-f114ee4f6ff8" providerId="ADAL" clId="{0E292FF0-C4FF-4FCF-B48F-9EE4AA576201}" dt="2020-11-11T22:11:11.600" v="208"/>
        <pc:sldMkLst>
          <pc:docMk/>
          <pc:sldMk cId="1932517987" sldId="986"/>
        </pc:sldMkLst>
        <pc:spChg chg="del">
          <ac:chgData name="Ashley Koster" userId="16bd8e0c-4825-4594-af6f-f114ee4f6ff8" providerId="ADAL" clId="{0E292FF0-C4FF-4FCF-B48F-9EE4AA576201}" dt="2020-11-11T22:11:06.388" v="205" actId="478"/>
          <ac:spMkLst>
            <pc:docMk/>
            <pc:sldMk cId="1932517987" sldId="986"/>
            <ac:spMk id="2" creationId="{1837DAE3-ADD3-41D1-ADD9-1A20A342B4BC}"/>
          </ac:spMkLst>
        </pc:spChg>
        <pc:spChg chg="add mod">
          <ac:chgData name="Ashley Koster" userId="16bd8e0c-4825-4594-af6f-f114ee4f6ff8" providerId="ADAL" clId="{0E292FF0-C4FF-4FCF-B48F-9EE4AA576201}" dt="2020-11-11T22:11:11.600" v="208"/>
          <ac:spMkLst>
            <pc:docMk/>
            <pc:sldMk cId="1932517987" sldId="986"/>
            <ac:spMk id="9" creationId="{0C58DC8A-2FC2-46C7-919F-2A2904545B71}"/>
          </ac:spMkLst>
        </pc:spChg>
        <pc:spChg chg="add mod">
          <ac:chgData name="Ashley Koster" userId="16bd8e0c-4825-4594-af6f-f114ee4f6ff8" providerId="ADAL" clId="{0E292FF0-C4FF-4FCF-B48F-9EE4AA576201}" dt="2020-11-11T22:11:11.600" v="208"/>
          <ac:spMkLst>
            <pc:docMk/>
            <pc:sldMk cId="1932517987" sldId="986"/>
            <ac:spMk id="10" creationId="{613A791E-092B-4E30-B399-9BE0E5F581D1}"/>
          </ac:spMkLst>
        </pc:spChg>
        <pc:spChg chg="del">
          <ac:chgData name="Ashley Koster" userId="16bd8e0c-4825-4594-af6f-f114ee4f6ff8" providerId="ADAL" clId="{0E292FF0-C4FF-4FCF-B48F-9EE4AA576201}" dt="2020-11-11T22:11:08.850" v="206" actId="478"/>
          <ac:spMkLst>
            <pc:docMk/>
            <pc:sldMk cId="1932517987" sldId="986"/>
            <ac:spMk id="16" creationId="{B24AA98D-5BCC-437B-853A-271F481244E1}"/>
          </ac:spMkLst>
        </pc:spChg>
        <pc:picChg chg="add mod">
          <ac:chgData name="Ashley Koster" userId="16bd8e0c-4825-4594-af6f-f114ee4f6ff8" providerId="ADAL" clId="{0E292FF0-C4FF-4FCF-B48F-9EE4AA576201}" dt="2020-11-11T22:11:11.600" v="208"/>
          <ac:picMkLst>
            <pc:docMk/>
            <pc:sldMk cId="1932517987" sldId="986"/>
            <ac:picMk id="11" creationId="{0D7FCFF8-54A2-4585-9934-B103A864819D}"/>
          </ac:picMkLst>
        </pc:picChg>
        <pc:picChg chg="del">
          <ac:chgData name="Ashley Koster" userId="16bd8e0c-4825-4594-af6f-f114ee4f6ff8" providerId="ADAL" clId="{0E292FF0-C4FF-4FCF-B48F-9EE4AA576201}" dt="2020-11-11T22:11:10.603" v="207" actId="478"/>
          <ac:picMkLst>
            <pc:docMk/>
            <pc:sldMk cId="1932517987" sldId="986"/>
            <ac:picMk id="14" creationId="{18CFE122-CB92-45AB-B108-66EB0FFFC5BC}"/>
          </ac:picMkLst>
        </pc:picChg>
      </pc:sldChg>
      <pc:sldChg chg="addSp delSp modSp mod">
        <pc:chgData name="Ashley Koster" userId="16bd8e0c-4825-4594-af6f-f114ee4f6ff8" providerId="ADAL" clId="{0E292FF0-C4FF-4FCF-B48F-9EE4AA576201}" dt="2020-11-11T22:19:21.719" v="259"/>
        <pc:sldMkLst>
          <pc:docMk/>
          <pc:sldMk cId="2965607735" sldId="988"/>
        </pc:sldMkLst>
        <pc:spChg chg="del">
          <ac:chgData name="Ashley Koster" userId="16bd8e0c-4825-4594-af6f-f114ee4f6ff8" providerId="ADAL" clId="{0E292FF0-C4FF-4FCF-B48F-9EE4AA576201}" dt="2020-11-11T22:19:17.307" v="256" actId="478"/>
          <ac:spMkLst>
            <pc:docMk/>
            <pc:sldMk cId="2965607735" sldId="988"/>
            <ac:spMk id="9" creationId="{6B963CA6-C4CC-4B26-A243-3452DB0324A6}"/>
          </ac:spMkLst>
        </pc:spChg>
        <pc:spChg chg="del">
          <ac:chgData name="Ashley Koster" userId="16bd8e0c-4825-4594-af6f-f114ee4f6ff8" providerId="ADAL" clId="{0E292FF0-C4FF-4FCF-B48F-9EE4AA576201}" dt="2020-11-11T22:19:20.805" v="258" actId="478"/>
          <ac:spMkLst>
            <pc:docMk/>
            <pc:sldMk cId="2965607735" sldId="988"/>
            <ac:spMk id="10" creationId="{42712223-02B3-4C03-940E-C1DEC0F4EBFE}"/>
          </ac:spMkLst>
        </pc:spChg>
        <pc:spChg chg="add mod">
          <ac:chgData name="Ashley Koster" userId="16bd8e0c-4825-4594-af6f-f114ee4f6ff8" providerId="ADAL" clId="{0E292FF0-C4FF-4FCF-B48F-9EE4AA576201}" dt="2020-11-11T22:19:21.719" v="259"/>
          <ac:spMkLst>
            <pc:docMk/>
            <pc:sldMk cId="2965607735" sldId="988"/>
            <ac:spMk id="12" creationId="{43DE7DA6-7738-423A-BB24-C973CD28414B}"/>
          </ac:spMkLst>
        </pc:spChg>
        <pc:spChg chg="add mod">
          <ac:chgData name="Ashley Koster" userId="16bd8e0c-4825-4594-af6f-f114ee4f6ff8" providerId="ADAL" clId="{0E292FF0-C4FF-4FCF-B48F-9EE4AA576201}" dt="2020-11-11T22:19:21.719" v="259"/>
          <ac:spMkLst>
            <pc:docMk/>
            <pc:sldMk cId="2965607735" sldId="988"/>
            <ac:spMk id="13" creationId="{EF114D7C-BA86-4887-8642-BEE219F368DF}"/>
          </ac:spMkLst>
        </pc:spChg>
        <pc:picChg chg="del">
          <ac:chgData name="Ashley Koster" userId="16bd8e0c-4825-4594-af6f-f114ee4f6ff8" providerId="ADAL" clId="{0E292FF0-C4FF-4FCF-B48F-9EE4AA576201}" dt="2020-11-11T22:19:19.010" v="257" actId="478"/>
          <ac:picMkLst>
            <pc:docMk/>
            <pc:sldMk cId="2965607735" sldId="988"/>
            <ac:picMk id="11" creationId="{6284CD41-46C0-4C41-9B22-F60131928AC5}"/>
          </ac:picMkLst>
        </pc:picChg>
        <pc:picChg chg="add mod">
          <ac:chgData name="Ashley Koster" userId="16bd8e0c-4825-4594-af6f-f114ee4f6ff8" providerId="ADAL" clId="{0E292FF0-C4FF-4FCF-B48F-9EE4AA576201}" dt="2020-11-11T22:19:21.719" v="259"/>
          <ac:picMkLst>
            <pc:docMk/>
            <pc:sldMk cId="2965607735" sldId="988"/>
            <ac:picMk id="14" creationId="{C39A91A2-615B-4423-9E06-C59D849785A1}"/>
          </ac:picMkLst>
        </pc:picChg>
      </pc:sldChg>
      <pc:sldChg chg="addSp delSp modSp mod">
        <pc:chgData name="Ashley Koster" userId="16bd8e0c-4825-4594-af6f-f114ee4f6ff8" providerId="ADAL" clId="{0E292FF0-C4FF-4FCF-B48F-9EE4AA576201}" dt="2020-11-11T22:21:11.561" v="277" actId="2711"/>
        <pc:sldMkLst>
          <pc:docMk/>
          <pc:sldMk cId="300044880" sldId="989"/>
        </pc:sldMkLst>
        <pc:spChg chg="mod">
          <ac:chgData name="Ashley Koster" userId="16bd8e0c-4825-4594-af6f-f114ee4f6ff8" providerId="ADAL" clId="{0E292FF0-C4FF-4FCF-B48F-9EE4AA576201}" dt="2020-11-11T22:21:11.561" v="277" actId="2711"/>
          <ac:spMkLst>
            <pc:docMk/>
            <pc:sldMk cId="300044880" sldId="989"/>
            <ac:spMk id="2" creationId="{EEC6E084-DB7B-4832-8318-848DE7D8DA3A}"/>
          </ac:spMkLst>
        </pc:spChg>
        <pc:spChg chg="del">
          <ac:chgData name="Ashley Koster" userId="16bd8e0c-4825-4594-af6f-f114ee4f6ff8" providerId="ADAL" clId="{0E292FF0-C4FF-4FCF-B48F-9EE4AA576201}" dt="2020-11-11T22:18:47.363" v="245" actId="478"/>
          <ac:spMkLst>
            <pc:docMk/>
            <pc:sldMk cId="300044880" sldId="989"/>
            <ac:spMk id="4" creationId="{6B963CA6-C4CC-4B26-A243-3452DB0324A6}"/>
          </ac:spMkLst>
        </pc:spChg>
        <pc:spChg chg="del">
          <ac:chgData name="Ashley Koster" userId="16bd8e0c-4825-4594-af6f-f114ee4f6ff8" providerId="ADAL" clId="{0E292FF0-C4FF-4FCF-B48F-9EE4AA576201}" dt="2020-11-11T22:18:50.757" v="247" actId="478"/>
          <ac:spMkLst>
            <pc:docMk/>
            <pc:sldMk cId="300044880" sldId="989"/>
            <ac:spMk id="5" creationId="{42712223-02B3-4C03-940E-C1DEC0F4EBFE}"/>
          </ac:spMkLst>
        </pc:spChg>
        <pc:spChg chg="add mod">
          <ac:chgData name="Ashley Koster" userId="16bd8e0c-4825-4594-af6f-f114ee4f6ff8" providerId="ADAL" clId="{0E292FF0-C4FF-4FCF-B48F-9EE4AA576201}" dt="2020-11-11T22:18:51.840" v="248"/>
          <ac:spMkLst>
            <pc:docMk/>
            <pc:sldMk cId="300044880" sldId="989"/>
            <ac:spMk id="8" creationId="{B47F87FD-9FB3-4396-89DE-15ECB22B3C16}"/>
          </ac:spMkLst>
        </pc:spChg>
        <pc:spChg chg="add mod">
          <ac:chgData name="Ashley Koster" userId="16bd8e0c-4825-4594-af6f-f114ee4f6ff8" providerId="ADAL" clId="{0E292FF0-C4FF-4FCF-B48F-9EE4AA576201}" dt="2020-11-11T22:18:51.840" v="248"/>
          <ac:spMkLst>
            <pc:docMk/>
            <pc:sldMk cId="300044880" sldId="989"/>
            <ac:spMk id="9" creationId="{3A4878F9-EFA2-44E8-885C-D273C086BDF6}"/>
          </ac:spMkLst>
        </pc:spChg>
        <pc:picChg chg="del">
          <ac:chgData name="Ashley Koster" userId="16bd8e0c-4825-4594-af6f-f114ee4f6ff8" providerId="ADAL" clId="{0E292FF0-C4FF-4FCF-B48F-9EE4AA576201}" dt="2020-11-11T22:18:49.005" v="246" actId="478"/>
          <ac:picMkLst>
            <pc:docMk/>
            <pc:sldMk cId="300044880" sldId="989"/>
            <ac:picMk id="6" creationId="{6284CD41-46C0-4C41-9B22-F60131928AC5}"/>
          </ac:picMkLst>
        </pc:picChg>
        <pc:picChg chg="add mod">
          <ac:chgData name="Ashley Koster" userId="16bd8e0c-4825-4594-af6f-f114ee4f6ff8" providerId="ADAL" clId="{0E292FF0-C4FF-4FCF-B48F-9EE4AA576201}" dt="2020-11-11T22:18:51.840" v="248"/>
          <ac:picMkLst>
            <pc:docMk/>
            <pc:sldMk cId="300044880" sldId="989"/>
            <ac:picMk id="10" creationId="{6D6028D5-EB4E-4E4B-AD6B-D8FF5117F472}"/>
          </ac:picMkLst>
        </pc:picChg>
      </pc:sldChg>
      <pc:sldChg chg="addSp delSp modSp mod">
        <pc:chgData name="Ashley Koster" userId="16bd8e0c-4825-4594-af6f-f114ee4f6ff8" providerId="ADAL" clId="{0E292FF0-C4FF-4FCF-B48F-9EE4AA576201}" dt="2020-11-11T21:34:20.132" v="165"/>
        <pc:sldMkLst>
          <pc:docMk/>
          <pc:sldMk cId="2087533726" sldId="990"/>
        </pc:sldMkLst>
        <pc:spChg chg="del">
          <ac:chgData name="Ashley Koster" userId="16bd8e0c-4825-4594-af6f-f114ee4f6ff8" providerId="ADAL" clId="{0E292FF0-C4FF-4FCF-B48F-9EE4AA576201}" dt="2020-11-11T21:34:13.691" v="162" actId="478"/>
          <ac:spMkLst>
            <pc:docMk/>
            <pc:sldMk cId="2087533726" sldId="990"/>
            <ac:spMk id="17" creationId="{6B963CA6-C4CC-4B26-A243-3452DB0324A6}"/>
          </ac:spMkLst>
        </pc:spChg>
        <pc:spChg chg="del">
          <ac:chgData name="Ashley Koster" userId="16bd8e0c-4825-4594-af6f-f114ee4f6ff8" providerId="ADAL" clId="{0E292FF0-C4FF-4FCF-B48F-9EE4AA576201}" dt="2020-11-11T21:34:16.103" v="163" actId="478"/>
          <ac:spMkLst>
            <pc:docMk/>
            <pc:sldMk cId="2087533726" sldId="990"/>
            <ac:spMk id="18" creationId="{42712223-02B3-4C03-940E-C1DEC0F4EBFE}"/>
          </ac:spMkLst>
        </pc:spChg>
        <pc:spChg chg="add mod">
          <ac:chgData name="Ashley Koster" userId="16bd8e0c-4825-4594-af6f-f114ee4f6ff8" providerId="ADAL" clId="{0E292FF0-C4FF-4FCF-B48F-9EE4AA576201}" dt="2020-11-11T21:34:20.132" v="165"/>
          <ac:spMkLst>
            <pc:docMk/>
            <pc:sldMk cId="2087533726" sldId="990"/>
            <ac:spMk id="20" creationId="{2EFB7C6F-A0F7-4FB6-B51F-DCACA2FFEA76}"/>
          </ac:spMkLst>
        </pc:spChg>
        <pc:spChg chg="add mod">
          <ac:chgData name="Ashley Koster" userId="16bd8e0c-4825-4594-af6f-f114ee4f6ff8" providerId="ADAL" clId="{0E292FF0-C4FF-4FCF-B48F-9EE4AA576201}" dt="2020-11-11T21:34:20.132" v="165"/>
          <ac:spMkLst>
            <pc:docMk/>
            <pc:sldMk cId="2087533726" sldId="990"/>
            <ac:spMk id="21" creationId="{FCC55E6F-35C3-44C1-84EB-FA11C34A610A}"/>
          </ac:spMkLst>
        </pc:spChg>
        <pc:picChg chg="del">
          <ac:chgData name="Ashley Koster" userId="16bd8e0c-4825-4594-af6f-f114ee4f6ff8" providerId="ADAL" clId="{0E292FF0-C4FF-4FCF-B48F-9EE4AA576201}" dt="2020-11-11T21:34:18.271" v="164" actId="478"/>
          <ac:picMkLst>
            <pc:docMk/>
            <pc:sldMk cId="2087533726" sldId="990"/>
            <ac:picMk id="19" creationId="{6284CD41-46C0-4C41-9B22-F60131928AC5}"/>
          </ac:picMkLst>
        </pc:picChg>
        <pc:picChg chg="add mod">
          <ac:chgData name="Ashley Koster" userId="16bd8e0c-4825-4594-af6f-f114ee4f6ff8" providerId="ADAL" clId="{0E292FF0-C4FF-4FCF-B48F-9EE4AA576201}" dt="2020-11-11T21:34:20.132" v="165"/>
          <ac:picMkLst>
            <pc:docMk/>
            <pc:sldMk cId="2087533726" sldId="990"/>
            <ac:picMk id="22" creationId="{C139CEFE-2E61-4DCB-9690-BC8419BFBC59}"/>
          </ac:picMkLst>
        </pc:picChg>
      </pc:sldChg>
      <pc:sldChg chg="addSp delSp modSp mod">
        <pc:chgData name="Ashley Koster" userId="16bd8e0c-4825-4594-af6f-f114ee4f6ff8" providerId="ADAL" clId="{0E292FF0-C4FF-4FCF-B48F-9EE4AA576201}" dt="2020-11-11T21:34:30.227" v="169"/>
        <pc:sldMkLst>
          <pc:docMk/>
          <pc:sldMk cId="540447994" sldId="991"/>
        </pc:sldMkLst>
        <pc:spChg chg="del">
          <ac:chgData name="Ashley Koster" userId="16bd8e0c-4825-4594-af6f-f114ee4f6ff8" providerId="ADAL" clId="{0E292FF0-C4FF-4FCF-B48F-9EE4AA576201}" dt="2020-11-11T21:34:24.568" v="166" actId="478"/>
          <ac:spMkLst>
            <pc:docMk/>
            <pc:sldMk cId="540447994" sldId="991"/>
            <ac:spMk id="7" creationId="{6B963CA6-C4CC-4B26-A243-3452DB0324A6}"/>
          </ac:spMkLst>
        </pc:spChg>
        <pc:spChg chg="del">
          <ac:chgData name="Ashley Koster" userId="16bd8e0c-4825-4594-af6f-f114ee4f6ff8" providerId="ADAL" clId="{0E292FF0-C4FF-4FCF-B48F-9EE4AA576201}" dt="2020-11-11T21:34:27.047" v="167" actId="478"/>
          <ac:spMkLst>
            <pc:docMk/>
            <pc:sldMk cId="540447994" sldId="991"/>
            <ac:spMk id="8" creationId="{42712223-02B3-4C03-940E-C1DEC0F4EBFE}"/>
          </ac:spMkLst>
        </pc:spChg>
        <pc:spChg chg="add mod">
          <ac:chgData name="Ashley Koster" userId="16bd8e0c-4825-4594-af6f-f114ee4f6ff8" providerId="ADAL" clId="{0E292FF0-C4FF-4FCF-B48F-9EE4AA576201}" dt="2020-11-11T21:34:30.227" v="169"/>
          <ac:spMkLst>
            <pc:docMk/>
            <pc:sldMk cId="540447994" sldId="991"/>
            <ac:spMk id="10" creationId="{37C9FB93-42E3-4959-A5A5-56F9A81BA753}"/>
          </ac:spMkLst>
        </pc:spChg>
        <pc:spChg chg="add mod">
          <ac:chgData name="Ashley Koster" userId="16bd8e0c-4825-4594-af6f-f114ee4f6ff8" providerId="ADAL" clId="{0E292FF0-C4FF-4FCF-B48F-9EE4AA576201}" dt="2020-11-11T21:34:30.227" v="169"/>
          <ac:spMkLst>
            <pc:docMk/>
            <pc:sldMk cId="540447994" sldId="991"/>
            <ac:spMk id="11" creationId="{0B1D42FA-E689-4BCF-9CEA-3CA2371C3703}"/>
          </ac:spMkLst>
        </pc:spChg>
        <pc:picChg chg="del">
          <ac:chgData name="Ashley Koster" userId="16bd8e0c-4825-4594-af6f-f114ee4f6ff8" providerId="ADAL" clId="{0E292FF0-C4FF-4FCF-B48F-9EE4AA576201}" dt="2020-11-11T21:34:29.054" v="168" actId="478"/>
          <ac:picMkLst>
            <pc:docMk/>
            <pc:sldMk cId="540447994" sldId="991"/>
            <ac:picMk id="9" creationId="{6284CD41-46C0-4C41-9B22-F60131928AC5}"/>
          </ac:picMkLst>
        </pc:picChg>
        <pc:picChg chg="add mod">
          <ac:chgData name="Ashley Koster" userId="16bd8e0c-4825-4594-af6f-f114ee4f6ff8" providerId="ADAL" clId="{0E292FF0-C4FF-4FCF-B48F-9EE4AA576201}" dt="2020-11-11T21:34:30.227" v="169"/>
          <ac:picMkLst>
            <pc:docMk/>
            <pc:sldMk cId="540447994" sldId="991"/>
            <ac:picMk id="12" creationId="{112DE1CB-6485-4F23-A217-8BA1263132EA}"/>
          </ac:picMkLst>
        </pc:picChg>
      </pc:sldChg>
      <pc:sldChg chg="addSp delSp modSp mod">
        <pc:chgData name="Ashley Koster" userId="16bd8e0c-4825-4594-af6f-f114ee4f6ff8" providerId="ADAL" clId="{0E292FF0-C4FF-4FCF-B48F-9EE4AA576201}" dt="2020-11-11T21:34:44.301" v="173"/>
        <pc:sldMkLst>
          <pc:docMk/>
          <pc:sldMk cId="457417261" sldId="992"/>
        </pc:sldMkLst>
        <pc:spChg chg="del">
          <ac:chgData name="Ashley Koster" userId="16bd8e0c-4825-4594-af6f-f114ee4f6ff8" providerId="ADAL" clId="{0E292FF0-C4FF-4FCF-B48F-9EE4AA576201}" dt="2020-11-11T21:34:38.217" v="170" actId="478"/>
          <ac:spMkLst>
            <pc:docMk/>
            <pc:sldMk cId="457417261" sldId="992"/>
            <ac:spMk id="4" creationId="{6B963CA6-C4CC-4B26-A243-3452DB0324A6}"/>
          </ac:spMkLst>
        </pc:spChg>
        <pc:spChg chg="del">
          <ac:chgData name="Ashley Koster" userId="16bd8e0c-4825-4594-af6f-f114ee4f6ff8" providerId="ADAL" clId="{0E292FF0-C4FF-4FCF-B48F-9EE4AA576201}" dt="2020-11-11T21:34:41.119" v="171" actId="478"/>
          <ac:spMkLst>
            <pc:docMk/>
            <pc:sldMk cId="457417261" sldId="992"/>
            <ac:spMk id="5" creationId="{42712223-02B3-4C03-940E-C1DEC0F4EBFE}"/>
          </ac:spMkLst>
        </pc:spChg>
        <pc:spChg chg="add mod">
          <ac:chgData name="Ashley Koster" userId="16bd8e0c-4825-4594-af6f-f114ee4f6ff8" providerId="ADAL" clId="{0E292FF0-C4FF-4FCF-B48F-9EE4AA576201}" dt="2020-11-11T21:34:44.301" v="173"/>
          <ac:spMkLst>
            <pc:docMk/>
            <pc:sldMk cId="457417261" sldId="992"/>
            <ac:spMk id="7" creationId="{DF06B19C-D6A1-4BFD-8A72-EE77C45F73D0}"/>
          </ac:spMkLst>
        </pc:spChg>
        <pc:spChg chg="add mod">
          <ac:chgData name="Ashley Koster" userId="16bd8e0c-4825-4594-af6f-f114ee4f6ff8" providerId="ADAL" clId="{0E292FF0-C4FF-4FCF-B48F-9EE4AA576201}" dt="2020-11-11T21:34:44.301" v="173"/>
          <ac:spMkLst>
            <pc:docMk/>
            <pc:sldMk cId="457417261" sldId="992"/>
            <ac:spMk id="8" creationId="{B659F734-1644-4055-B1A8-1EE8A7F131AD}"/>
          </ac:spMkLst>
        </pc:spChg>
        <pc:picChg chg="del">
          <ac:chgData name="Ashley Koster" userId="16bd8e0c-4825-4594-af6f-f114ee4f6ff8" providerId="ADAL" clId="{0E292FF0-C4FF-4FCF-B48F-9EE4AA576201}" dt="2020-11-11T21:34:42.629" v="172" actId="478"/>
          <ac:picMkLst>
            <pc:docMk/>
            <pc:sldMk cId="457417261" sldId="992"/>
            <ac:picMk id="6" creationId="{6284CD41-46C0-4C41-9B22-F60131928AC5}"/>
          </ac:picMkLst>
        </pc:picChg>
        <pc:picChg chg="add mod">
          <ac:chgData name="Ashley Koster" userId="16bd8e0c-4825-4594-af6f-f114ee4f6ff8" providerId="ADAL" clId="{0E292FF0-C4FF-4FCF-B48F-9EE4AA576201}" dt="2020-11-11T21:34:44.301" v="173"/>
          <ac:picMkLst>
            <pc:docMk/>
            <pc:sldMk cId="457417261" sldId="992"/>
            <ac:picMk id="9" creationId="{7042443B-C7B4-4C4B-8B11-C66E02594E87}"/>
          </ac:picMkLst>
        </pc:picChg>
      </pc:sldChg>
      <pc:sldChg chg="addSp delSp modSp mod">
        <pc:chgData name="Ashley Koster" userId="16bd8e0c-4825-4594-af6f-f114ee4f6ff8" providerId="ADAL" clId="{0E292FF0-C4FF-4FCF-B48F-9EE4AA576201}" dt="2020-11-11T21:35:29.795" v="185"/>
        <pc:sldMkLst>
          <pc:docMk/>
          <pc:sldMk cId="4175296248" sldId="993"/>
        </pc:sldMkLst>
        <pc:spChg chg="del">
          <ac:chgData name="Ashley Koster" userId="16bd8e0c-4825-4594-af6f-f114ee4f6ff8" providerId="ADAL" clId="{0E292FF0-C4FF-4FCF-B48F-9EE4AA576201}" dt="2020-11-11T21:35:00.264" v="178" actId="478"/>
          <ac:spMkLst>
            <pc:docMk/>
            <pc:sldMk cId="4175296248" sldId="993"/>
            <ac:spMk id="5" creationId="{6B963CA6-C4CC-4B26-A243-3452DB0324A6}"/>
          </ac:spMkLst>
        </pc:spChg>
        <pc:spChg chg="del">
          <ac:chgData name="Ashley Koster" userId="16bd8e0c-4825-4594-af6f-f114ee4f6ff8" providerId="ADAL" clId="{0E292FF0-C4FF-4FCF-B48F-9EE4AA576201}" dt="2020-11-11T21:35:05.697" v="180" actId="478"/>
          <ac:spMkLst>
            <pc:docMk/>
            <pc:sldMk cId="4175296248" sldId="993"/>
            <ac:spMk id="6" creationId="{42712223-02B3-4C03-940E-C1DEC0F4EBFE}"/>
          </ac:spMkLst>
        </pc:spChg>
        <pc:spChg chg="add del mod">
          <ac:chgData name="Ashley Koster" userId="16bd8e0c-4825-4594-af6f-f114ee4f6ff8" providerId="ADAL" clId="{0E292FF0-C4FF-4FCF-B48F-9EE4AA576201}" dt="2020-11-11T21:35:16.495" v="182" actId="478"/>
          <ac:spMkLst>
            <pc:docMk/>
            <pc:sldMk cId="4175296248" sldId="993"/>
            <ac:spMk id="8" creationId="{213C9F49-2CDD-42D0-9804-87C7854625F4}"/>
          </ac:spMkLst>
        </pc:spChg>
        <pc:spChg chg="add del mod">
          <ac:chgData name="Ashley Koster" userId="16bd8e0c-4825-4594-af6f-f114ee4f6ff8" providerId="ADAL" clId="{0E292FF0-C4FF-4FCF-B48F-9EE4AA576201}" dt="2020-11-11T21:35:20.134" v="184" actId="478"/>
          <ac:spMkLst>
            <pc:docMk/>
            <pc:sldMk cId="4175296248" sldId="993"/>
            <ac:spMk id="9" creationId="{20D62E68-1B33-4482-8E77-5FF349537728}"/>
          </ac:spMkLst>
        </pc:spChg>
        <pc:spChg chg="add mod">
          <ac:chgData name="Ashley Koster" userId="16bd8e0c-4825-4594-af6f-f114ee4f6ff8" providerId="ADAL" clId="{0E292FF0-C4FF-4FCF-B48F-9EE4AA576201}" dt="2020-11-11T21:35:29.795" v="185"/>
          <ac:spMkLst>
            <pc:docMk/>
            <pc:sldMk cId="4175296248" sldId="993"/>
            <ac:spMk id="11" creationId="{2A11C9EA-017B-4F22-8BCB-82DF67FE24EB}"/>
          </ac:spMkLst>
        </pc:spChg>
        <pc:spChg chg="add mod">
          <ac:chgData name="Ashley Koster" userId="16bd8e0c-4825-4594-af6f-f114ee4f6ff8" providerId="ADAL" clId="{0E292FF0-C4FF-4FCF-B48F-9EE4AA576201}" dt="2020-11-11T21:35:29.795" v="185"/>
          <ac:spMkLst>
            <pc:docMk/>
            <pc:sldMk cId="4175296248" sldId="993"/>
            <ac:spMk id="12" creationId="{1B317CE3-34DF-406F-B22C-FB2EF1B34828}"/>
          </ac:spMkLst>
        </pc:spChg>
        <pc:picChg chg="del">
          <ac:chgData name="Ashley Koster" userId="16bd8e0c-4825-4594-af6f-f114ee4f6ff8" providerId="ADAL" clId="{0E292FF0-C4FF-4FCF-B48F-9EE4AA576201}" dt="2020-11-11T21:35:02.631" v="179" actId="478"/>
          <ac:picMkLst>
            <pc:docMk/>
            <pc:sldMk cId="4175296248" sldId="993"/>
            <ac:picMk id="7" creationId="{6284CD41-46C0-4C41-9B22-F60131928AC5}"/>
          </ac:picMkLst>
        </pc:picChg>
        <pc:picChg chg="add del mod">
          <ac:chgData name="Ashley Koster" userId="16bd8e0c-4825-4594-af6f-f114ee4f6ff8" providerId="ADAL" clId="{0E292FF0-C4FF-4FCF-B48F-9EE4AA576201}" dt="2020-11-11T21:35:18.055" v="183" actId="478"/>
          <ac:picMkLst>
            <pc:docMk/>
            <pc:sldMk cId="4175296248" sldId="993"/>
            <ac:picMk id="10" creationId="{C888266B-09A8-47F5-A65B-548916808C1A}"/>
          </ac:picMkLst>
        </pc:picChg>
        <pc:picChg chg="add mod">
          <ac:chgData name="Ashley Koster" userId="16bd8e0c-4825-4594-af6f-f114ee4f6ff8" providerId="ADAL" clId="{0E292FF0-C4FF-4FCF-B48F-9EE4AA576201}" dt="2020-11-11T21:35:29.795" v="185"/>
          <ac:picMkLst>
            <pc:docMk/>
            <pc:sldMk cId="4175296248" sldId="993"/>
            <ac:picMk id="13" creationId="{70A29145-0493-4D3D-BEAF-4DBA4B35EFC8}"/>
          </ac:picMkLst>
        </pc:picChg>
      </pc:sldChg>
      <pc:sldChg chg="addSp delSp modSp mod">
        <pc:chgData name="Ashley Koster" userId="16bd8e0c-4825-4594-af6f-f114ee4f6ff8" providerId="ADAL" clId="{0E292FF0-C4FF-4FCF-B48F-9EE4AA576201}" dt="2020-11-11T21:35:38.657" v="189"/>
        <pc:sldMkLst>
          <pc:docMk/>
          <pc:sldMk cId="262782367" sldId="994"/>
        </pc:sldMkLst>
        <pc:spChg chg="del">
          <ac:chgData name="Ashley Koster" userId="16bd8e0c-4825-4594-af6f-f114ee4f6ff8" providerId="ADAL" clId="{0E292FF0-C4FF-4FCF-B48F-9EE4AA576201}" dt="2020-11-11T21:35:37.585" v="188" actId="478"/>
          <ac:spMkLst>
            <pc:docMk/>
            <pc:sldMk cId="262782367" sldId="994"/>
            <ac:spMk id="5" creationId="{6B963CA6-C4CC-4B26-A243-3452DB0324A6}"/>
          </ac:spMkLst>
        </pc:spChg>
        <pc:spChg chg="del">
          <ac:chgData name="Ashley Koster" userId="16bd8e0c-4825-4594-af6f-f114ee4f6ff8" providerId="ADAL" clId="{0E292FF0-C4FF-4FCF-B48F-9EE4AA576201}" dt="2020-11-11T21:35:34.240" v="186" actId="478"/>
          <ac:spMkLst>
            <pc:docMk/>
            <pc:sldMk cId="262782367" sldId="994"/>
            <ac:spMk id="6" creationId="{42712223-02B3-4C03-940E-C1DEC0F4EBFE}"/>
          </ac:spMkLst>
        </pc:spChg>
        <pc:spChg chg="add mod">
          <ac:chgData name="Ashley Koster" userId="16bd8e0c-4825-4594-af6f-f114ee4f6ff8" providerId="ADAL" clId="{0E292FF0-C4FF-4FCF-B48F-9EE4AA576201}" dt="2020-11-11T21:35:38.657" v="189"/>
          <ac:spMkLst>
            <pc:docMk/>
            <pc:sldMk cId="262782367" sldId="994"/>
            <ac:spMk id="8" creationId="{8D3F4BF7-A0EF-4581-8068-FD1F715E6B4E}"/>
          </ac:spMkLst>
        </pc:spChg>
        <pc:spChg chg="add mod">
          <ac:chgData name="Ashley Koster" userId="16bd8e0c-4825-4594-af6f-f114ee4f6ff8" providerId="ADAL" clId="{0E292FF0-C4FF-4FCF-B48F-9EE4AA576201}" dt="2020-11-11T21:35:38.657" v="189"/>
          <ac:spMkLst>
            <pc:docMk/>
            <pc:sldMk cId="262782367" sldId="994"/>
            <ac:spMk id="9" creationId="{95699F59-0A6B-4362-B9FA-6013994BDFE0}"/>
          </ac:spMkLst>
        </pc:spChg>
        <pc:picChg chg="del">
          <ac:chgData name="Ashley Koster" userId="16bd8e0c-4825-4594-af6f-f114ee4f6ff8" providerId="ADAL" clId="{0E292FF0-C4FF-4FCF-B48F-9EE4AA576201}" dt="2020-11-11T21:35:35.963" v="187" actId="478"/>
          <ac:picMkLst>
            <pc:docMk/>
            <pc:sldMk cId="262782367" sldId="994"/>
            <ac:picMk id="7" creationId="{6284CD41-46C0-4C41-9B22-F60131928AC5}"/>
          </ac:picMkLst>
        </pc:picChg>
        <pc:picChg chg="add mod">
          <ac:chgData name="Ashley Koster" userId="16bd8e0c-4825-4594-af6f-f114ee4f6ff8" providerId="ADAL" clId="{0E292FF0-C4FF-4FCF-B48F-9EE4AA576201}" dt="2020-11-11T21:35:38.657" v="189"/>
          <ac:picMkLst>
            <pc:docMk/>
            <pc:sldMk cId="262782367" sldId="994"/>
            <ac:picMk id="10" creationId="{62A64115-F9B0-4760-9DE3-606AB341F3EA}"/>
          </ac:picMkLst>
        </pc:picChg>
      </pc:sldChg>
      <pc:sldChg chg="addSp delSp modSp mod">
        <pc:chgData name="Ashley Koster" userId="16bd8e0c-4825-4594-af6f-f114ee4f6ff8" providerId="ADAL" clId="{0E292FF0-C4FF-4FCF-B48F-9EE4AA576201}" dt="2020-11-11T21:35:49.009" v="193"/>
        <pc:sldMkLst>
          <pc:docMk/>
          <pc:sldMk cId="943415898" sldId="995"/>
        </pc:sldMkLst>
        <pc:spChg chg="del">
          <ac:chgData name="Ashley Koster" userId="16bd8e0c-4825-4594-af6f-f114ee4f6ff8" providerId="ADAL" clId="{0E292FF0-C4FF-4FCF-B48F-9EE4AA576201}" dt="2020-11-11T21:35:44.287" v="190" actId="478"/>
          <ac:spMkLst>
            <pc:docMk/>
            <pc:sldMk cId="943415898" sldId="995"/>
            <ac:spMk id="21" creationId="{6B963CA6-C4CC-4B26-A243-3452DB0324A6}"/>
          </ac:spMkLst>
        </pc:spChg>
        <pc:spChg chg="del">
          <ac:chgData name="Ashley Koster" userId="16bd8e0c-4825-4594-af6f-f114ee4f6ff8" providerId="ADAL" clId="{0E292FF0-C4FF-4FCF-B48F-9EE4AA576201}" dt="2020-11-11T21:35:47.958" v="192" actId="478"/>
          <ac:spMkLst>
            <pc:docMk/>
            <pc:sldMk cId="943415898" sldId="995"/>
            <ac:spMk id="22" creationId="{42712223-02B3-4C03-940E-C1DEC0F4EBFE}"/>
          </ac:spMkLst>
        </pc:spChg>
        <pc:spChg chg="add mod">
          <ac:chgData name="Ashley Koster" userId="16bd8e0c-4825-4594-af6f-f114ee4f6ff8" providerId="ADAL" clId="{0E292FF0-C4FF-4FCF-B48F-9EE4AA576201}" dt="2020-11-11T21:35:49.009" v="193"/>
          <ac:spMkLst>
            <pc:docMk/>
            <pc:sldMk cId="943415898" sldId="995"/>
            <ac:spMk id="24" creationId="{64E9EBBE-8BC4-4B9E-A246-FA26A02A176A}"/>
          </ac:spMkLst>
        </pc:spChg>
        <pc:spChg chg="add mod">
          <ac:chgData name="Ashley Koster" userId="16bd8e0c-4825-4594-af6f-f114ee4f6ff8" providerId="ADAL" clId="{0E292FF0-C4FF-4FCF-B48F-9EE4AA576201}" dt="2020-11-11T21:35:49.009" v="193"/>
          <ac:spMkLst>
            <pc:docMk/>
            <pc:sldMk cId="943415898" sldId="995"/>
            <ac:spMk id="25" creationId="{CBCCD260-CD34-476E-B3B9-4D755555AFBA}"/>
          </ac:spMkLst>
        </pc:spChg>
        <pc:picChg chg="del">
          <ac:chgData name="Ashley Koster" userId="16bd8e0c-4825-4594-af6f-f114ee4f6ff8" providerId="ADAL" clId="{0E292FF0-C4FF-4FCF-B48F-9EE4AA576201}" dt="2020-11-11T21:35:46.211" v="191" actId="478"/>
          <ac:picMkLst>
            <pc:docMk/>
            <pc:sldMk cId="943415898" sldId="995"/>
            <ac:picMk id="23" creationId="{6284CD41-46C0-4C41-9B22-F60131928AC5}"/>
          </ac:picMkLst>
        </pc:picChg>
        <pc:picChg chg="add mod">
          <ac:chgData name="Ashley Koster" userId="16bd8e0c-4825-4594-af6f-f114ee4f6ff8" providerId="ADAL" clId="{0E292FF0-C4FF-4FCF-B48F-9EE4AA576201}" dt="2020-11-11T21:35:49.009" v="193"/>
          <ac:picMkLst>
            <pc:docMk/>
            <pc:sldMk cId="943415898" sldId="995"/>
            <ac:picMk id="26" creationId="{7F7EDF66-8D2B-4C87-88E4-A158AF32974F}"/>
          </ac:picMkLst>
        </pc:picChg>
      </pc:sldChg>
      <pc:sldChg chg="addSp delSp modSp mod">
        <pc:chgData name="Ashley Koster" userId="16bd8e0c-4825-4594-af6f-f114ee4f6ff8" providerId="ADAL" clId="{0E292FF0-C4FF-4FCF-B48F-9EE4AA576201}" dt="2020-11-11T22:11:00.077" v="204"/>
        <pc:sldMkLst>
          <pc:docMk/>
          <pc:sldMk cId="542672707" sldId="996"/>
        </pc:sldMkLst>
        <pc:spChg chg="del">
          <ac:chgData name="Ashley Koster" userId="16bd8e0c-4825-4594-af6f-f114ee4f6ff8" providerId="ADAL" clId="{0E292FF0-C4FF-4FCF-B48F-9EE4AA576201}" dt="2020-11-11T22:10:57.141" v="202" actId="478"/>
          <ac:spMkLst>
            <pc:docMk/>
            <pc:sldMk cId="542672707" sldId="996"/>
            <ac:spMk id="6" creationId="{6B963CA6-C4CC-4B26-A243-3452DB0324A6}"/>
          </ac:spMkLst>
        </pc:spChg>
        <pc:spChg chg="del mod">
          <ac:chgData name="Ashley Koster" userId="16bd8e0c-4825-4594-af6f-f114ee4f6ff8" providerId="ADAL" clId="{0E292FF0-C4FF-4FCF-B48F-9EE4AA576201}" dt="2020-11-11T22:10:55.611" v="201" actId="478"/>
          <ac:spMkLst>
            <pc:docMk/>
            <pc:sldMk cId="542672707" sldId="996"/>
            <ac:spMk id="7" creationId="{42712223-02B3-4C03-940E-C1DEC0F4EBFE}"/>
          </ac:spMkLst>
        </pc:spChg>
        <pc:spChg chg="add mod">
          <ac:chgData name="Ashley Koster" userId="16bd8e0c-4825-4594-af6f-f114ee4f6ff8" providerId="ADAL" clId="{0E292FF0-C4FF-4FCF-B48F-9EE4AA576201}" dt="2020-11-11T22:11:00.077" v="204"/>
          <ac:spMkLst>
            <pc:docMk/>
            <pc:sldMk cId="542672707" sldId="996"/>
            <ac:spMk id="9" creationId="{1A1958A1-812A-4B9C-A307-D4BFD4FD1985}"/>
          </ac:spMkLst>
        </pc:spChg>
        <pc:spChg chg="add mod">
          <ac:chgData name="Ashley Koster" userId="16bd8e0c-4825-4594-af6f-f114ee4f6ff8" providerId="ADAL" clId="{0E292FF0-C4FF-4FCF-B48F-9EE4AA576201}" dt="2020-11-11T22:11:00.077" v="204"/>
          <ac:spMkLst>
            <pc:docMk/>
            <pc:sldMk cId="542672707" sldId="996"/>
            <ac:spMk id="10" creationId="{E9E5A77C-E63F-4605-B669-75EF7D757251}"/>
          </ac:spMkLst>
        </pc:spChg>
        <pc:picChg chg="del">
          <ac:chgData name="Ashley Koster" userId="16bd8e0c-4825-4594-af6f-f114ee4f6ff8" providerId="ADAL" clId="{0E292FF0-C4FF-4FCF-B48F-9EE4AA576201}" dt="2020-11-11T22:10:58.884" v="203" actId="478"/>
          <ac:picMkLst>
            <pc:docMk/>
            <pc:sldMk cId="542672707" sldId="996"/>
            <ac:picMk id="8" creationId="{6284CD41-46C0-4C41-9B22-F60131928AC5}"/>
          </ac:picMkLst>
        </pc:picChg>
        <pc:picChg chg="add mod">
          <ac:chgData name="Ashley Koster" userId="16bd8e0c-4825-4594-af6f-f114ee4f6ff8" providerId="ADAL" clId="{0E292FF0-C4FF-4FCF-B48F-9EE4AA576201}" dt="2020-11-11T22:11:00.077" v="204"/>
          <ac:picMkLst>
            <pc:docMk/>
            <pc:sldMk cId="542672707" sldId="996"/>
            <ac:picMk id="11" creationId="{F3FEFCF3-9EA7-48E9-88C8-57E63E045D3E}"/>
          </ac:picMkLst>
        </pc:picChg>
      </pc:sldChg>
      <pc:sldChg chg="addSp delSp modSp mod">
        <pc:chgData name="Ashley Koster" userId="16bd8e0c-4825-4594-af6f-f114ee4f6ff8" providerId="ADAL" clId="{0E292FF0-C4FF-4FCF-B48F-9EE4AA576201}" dt="2020-11-11T21:34:55.675" v="177"/>
        <pc:sldMkLst>
          <pc:docMk/>
          <pc:sldMk cId="3126859445" sldId="997"/>
        </pc:sldMkLst>
        <pc:spChg chg="del">
          <ac:chgData name="Ashley Koster" userId="16bd8e0c-4825-4594-af6f-f114ee4f6ff8" providerId="ADAL" clId="{0E292FF0-C4FF-4FCF-B48F-9EE4AA576201}" dt="2020-11-11T21:34:49.992" v="174" actId="478"/>
          <ac:spMkLst>
            <pc:docMk/>
            <pc:sldMk cId="3126859445" sldId="997"/>
            <ac:spMk id="6" creationId="{6B963CA6-C4CC-4B26-A243-3452DB0324A6}"/>
          </ac:spMkLst>
        </pc:spChg>
        <pc:spChg chg="del">
          <ac:chgData name="Ashley Koster" userId="16bd8e0c-4825-4594-af6f-f114ee4f6ff8" providerId="ADAL" clId="{0E292FF0-C4FF-4FCF-B48F-9EE4AA576201}" dt="2020-11-11T21:34:54.461" v="176" actId="478"/>
          <ac:spMkLst>
            <pc:docMk/>
            <pc:sldMk cId="3126859445" sldId="997"/>
            <ac:spMk id="7" creationId="{42712223-02B3-4C03-940E-C1DEC0F4EBFE}"/>
          </ac:spMkLst>
        </pc:spChg>
        <pc:spChg chg="add mod">
          <ac:chgData name="Ashley Koster" userId="16bd8e0c-4825-4594-af6f-f114ee4f6ff8" providerId="ADAL" clId="{0E292FF0-C4FF-4FCF-B48F-9EE4AA576201}" dt="2020-11-11T21:34:55.675" v="177"/>
          <ac:spMkLst>
            <pc:docMk/>
            <pc:sldMk cId="3126859445" sldId="997"/>
            <ac:spMk id="9" creationId="{B8EEA5F5-BF10-47C5-8AD4-2DB7D592CB8E}"/>
          </ac:spMkLst>
        </pc:spChg>
        <pc:spChg chg="add mod">
          <ac:chgData name="Ashley Koster" userId="16bd8e0c-4825-4594-af6f-f114ee4f6ff8" providerId="ADAL" clId="{0E292FF0-C4FF-4FCF-B48F-9EE4AA576201}" dt="2020-11-11T21:34:55.675" v="177"/>
          <ac:spMkLst>
            <pc:docMk/>
            <pc:sldMk cId="3126859445" sldId="997"/>
            <ac:spMk id="10" creationId="{F0FCC103-B821-42EB-93E9-F8EFE1C97FCC}"/>
          </ac:spMkLst>
        </pc:spChg>
        <pc:picChg chg="del">
          <ac:chgData name="Ashley Koster" userId="16bd8e0c-4825-4594-af6f-f114ee4f6ff8" providerId="ADAL" clId="{0E292FF0-C4FF-4FCF-B48F-9EE4AA576201}" dt="2020-11-11T21:34:52.808" v="175" actId="478"/>
          <ac:picMkLst>
            <pc:docMk/>
            <pc:sldMk cId="3126859445" sldId="997"/>
            <ac:picMk id="8" creationId="{6284CD41-46C0-4C41-9B22-F60131928AC5}"/>
          </ac:picMkLst>
        </pc:picChg>
        <pc:picChg chg="add mod">
          <ac:chgData name="Ashley Koster" userId="16bd8e0c-4825-4594-af6f-f114ee4f6ff8" providerId="ADAL" clId="{0E292FF0-C4FF-4FCF-B48F-9EE4AA576201}" dt="2020-11-11T21:34:55.675" v="177"/>
          <ac:picMkLst>
            <pc:docMk/>
            <pc:sldMk cId="3126859445" sldId="997"/>
            <ac:picMk id="11" creationId="{24EE11EF-6294-4108-B658-AA2CDFAA665E}"/>
          </ac:picMkLst>
        </pc:picChg>
      </pc:sldChg>
      <pc:sldChg chg="addSp delSp modSp mod">
        <pc:chgData name="Ashley Koster" userId="16bd8e0c-4825-4594-af6f-f114ee4f6ff8" providerId="ADAL" clId="{0E292FF0-C4FF-4FCF-B48F-9EE4AA576201}" dt="2020-11-11T22:17:44.395" v="222"/>
        <pc:sldMkLst>
          <pc:docMk/>
          <pc:sldMk cId="2156446281" sldId="998"/>
        </pc:sldMkLst>
        <pc:spChg chg="del">
          <ac:chgData name="Ashley Koster" userId="16bd8e0c-4825-4594-af6f-f114ee4f6ff8" providerId="ADAL" clId="{0E292FF0-C4FF-4FCF-B48F-9EE4AA576201}" dt="2020-11-11T22:17:43.244" v="221" actId="478"/>
          <ac:spMkLst>
            <pc:docMk/>
            <pc:sldMk cId="2156446281" sldId="998"/>
            <ac:spMk id="8" creationId="{53B90AA2-AD8C-4B28-A600-0DAE66030C08}"/>
          </ac:spMkLst>
        </pc:spChg>
        <pc:spChg chg="add mod">
          <ac:chgData name="Ashley Koster" userId="16bd8e0c-4825-4594-af6f-f114ee4f6ff8" providerId="ADAL" clId="{0E292FF0-C4FF-4FCF-B48F-9EE4AA576201}" dt="2020-11-11T22:17:44.395" v="222"/>
          <ac:spMkLst>
            <pc:docMk/>
            <pc:sldMk cId="2156446281" sldId="998"/>
            <ac:spMk id="13" creationId="{53400945-AF52-41DD-887C-3A82ADF2FF9D}"/>
          </ac:spMkLst>
        </pc:spChg>
        <pc:spChg chg="add mod">
          <ac:chgData name="Ashley Koster" userId="16bd8e0c-4825-4594-af6f-f114ee4f6ff8" providerId="ADAL" clId="{0E292FF0-C4FF-4FCF-B48F-9EE4AA576201}" dt="2020-11-11T22:17:44.395" v="222"/>
          <ac:spMkLst>
            <pc:docMk/>
            <pc:sldMk cId="2156446281" sldId="998"/>
            <ac:spMk id="18" creationId="{A15A7A69-00E5-4F36-AC54-91309E1C8304}"/>
          </ac:spMkLst>
        </pc:spChg>
        <pc:grpChg chg="del">
          <ac:chgData name="Ashley Koster" userId="16bd8e0c-4825-4594-af6f-f114ee4f6ff8" providerId="ADAL" clId="{0E292FF0-C4FF-4FCF-B48F-9EE4AA576201}" dt="2020-11-11T22:17:38.611" v="219" actId="478"/>
          <ac:grpSpMkLst>
            <pc:docMk/>
            <pc:sldMk cId="2156446281" sldId="998"/>
            <ac:grpSpMk id="14" creationId="{335839A1-4F8D-4A00-B5A4-305C7057FC9B}"/>
          </ac:grpSpMkLst>
        </pc:grpChg>
        <pc:picChg chg="del">
          <ac:chgData name="Ashley Koster" userId="16bd8e0c-4825-4594-af6f-f114ee4f6ff8" providerId="ADAL" clId="{0E292FF0-C4FF-4FCF-B48F-9EE4AA576201}" dt="2020-11-11T22:17:41.618" v="220" actId="478"/>
          <ac:picMkLst>
            <pc:docMk/>
            <pc:sldMk cId="2156446281" sldId="998"/>
            <ac:picMk id="9" creationId="{1A115275-6898-4614-AF98-E94E9498CEAB}"/>
          </ac:picMkLst>
        </pc:picChg>
        <pc:picChg chg="add mod">
          <ac:chgData name="Ashley Koster" userId="16bd8e0c-4825-4594-af6f-f114ee4f6ff8" providerId="ADAL" clId="{0E292FF0-C4FF-4FCF-B48F-9EE4AA576201}" dt="2020-11-11T22:17:44.395" v="222"/>
          <ac:picMkLst>
            <pc:docMk/>
            <pc:sldMk cId="2156446281" sldId="998"/>
            <ac:picMk id="19" creationId="{65436608-C012-44A8-BC2E-D62C4C6D83FA}"/>
          </ac:picMkLst>
        </pc:picChg>
      </pc:sldChg>
      <pc:sldChg chg="addSp delSp modSp mod">
        <pc:chgData name="Ashley Koster" userId="16bd8e0c-4825-4594-af6f-f114ee4f6ff8" providerId="ADAL" clId="{0E292FF0-C4FF-4FCF-B48F-9EE4AA576201}" dt="2020-11-11T21:33:15.249" v="147"/>
        <pc:sldMkLst>
          <pc:docMk/>
          <pc:sldMk cId="3802626866" sldId="999"/>
        </pc:sldMkLst>
        <pc:spChg chg="del">
          <ac:chgData name="Ashley Koster" userId="16bd8e0c-4825-4594-af6f-f114ee4f6ff8" providerId="ADAL" clId="{0E292FF0-C4FF-4FCF-B48F-9EE4AA576201}" dt="2020-11-11T21:33:07.145" v="143" actId="478"/>
          <ac:spMkLst>
            <pc:docMk/>
            <pc:sldMk cId="3802626866" sldId="999"/>
            <ac:spMk id="8" creationId="{6B963CA6-C4CC-4B26-A243-3452DB0324A6}"/>
          </ac:spMkLst>
        </pc:spChg>
        <pc:spChg chg="del">
          <ac:chgData name="Ashley Koster" userId="16bd8e0c-4825-4594-af6f-f114ee4f6ff8" providerId="ADAL" clId="{0E292FF0-C4FF-4FCF-B48F-9EE4AA576201}" dt="2020-11-11T21:33:13.714" v="146" actId="478"/>
          <ac:spMkLst>
            <pc:docMk/>
            <pc:sldMk cId="3802626866" sldId="999"/>
            <ac:spMk id="9" creationId="{42712223-02B3-4C03-940E-C1DEC0F4EBFE}"/>
          </ac:spMkLst>
        </pc:spChg>
        <pc:spChg chg="add mod">
          <ac:chgData name="Ashley Koster" userId="16bd8e0c-4825-4594-af6f-f114ee4f6ff8" providerId="ADAL" clId="{0E292FF0-C4FF-4FCF-B48F-9EE4AA576201}" dt="2020-11-11T21:33:15.249" v="147"/>
          <ac:spMkLst>
            <pc:docMk/>
            <pc:sldMk cId="3802626866" sldId="999"/>
            <ac:spMk id="11" creationId="{37B274B4-D207-4294-80E8-D3F34D874027}"/>
          </ac:spMkLst>
        </pc:spChg>
        <pc:spChg chg="add mod">
          <ac:chgData name="Ashley Koster" userId="16bd8e0c-4825-4594-af6f-f114ee4f6ff8" providerId="ADAL" clId="{0E292FF0-C4FF-4FCF-B48F-9EE4AA576201}" dt="2020-11-11T21:33:15.249" v="147"/>
          <ac:spMkLst>
            <pc:docMk/>
            <pc:sldMk cId="3802626866" sldId="999"/>
            <ac:spMk id="12" creationId="{D10E660D-CCC6-440B-BB8B-4666DC46B69D}"/>
          </ac:spMkLst>
        </pc:spChg>
        <pc:spChg chg="del">
          <ac:chgData name="Ashley Koster" userId="16bd8e0c-4825-4594-af6f-f114ee4f6ff8" providerId="ADAL" clId="{0E292FF0-C4FF-4FCF-B48F-9EE4AA576201}" dt="2020-11-11T21:33:10.113" v="144" actId="478"/>
          <ac:spMkLst>
            <pc:docMk/>
            <pc:sldMk cId="3802626866" sldId="999"/>
            <ac:spMk id="1382" creationId="{00000000-0000-0000-0000-000000000000}"/>
          </ac:spMkLst>
        </pc:spChg>
        <pc:picChg chg="del">
          <ac:chgData name="Ashley Koster" userId="16bd8e0c-4825-4594-af6f-f114ee4f6ff8" providerId="ADAL" clId="{0E292FF0-C4FF-4FCF-B48F-9EE4AA576201}" dt="2020-11-11T21:33:12.279" v="145" actId="478"/>
          <ac:picMkLst>
            <pc:docMk/>
            <pc:sldMk cId="3802626866" sldId="999"/>
            <ac:picMk id="10" creationId="{6284CD41-46C0-4C41-9B22-F60131928AC5}"/>
          </ac:picMkLst>
        </pc:picChg>
        <pc:picChg chg="add mod">
          <ac:chgData name="Ashley Koster" userId="16bd8e0c-4825-4594-af6f-f114ee4f6ff8" providerId="ADAL" clId="{0E292FF0-C4FF-4FCF-B48F-9EE4AA576201}" dt="2020-11-11T21:33:15.249" v="147"/>
          <ac:picMkLst>
            <pc:docMk/>
            <pc:sldMk cId="3802626866" sldId="999"/>
            <ac:picMk id="13" creationId="{86B28329-6481-4BAC-9965-E3F105DC3C77}"/>
          </ac:picMkLst>
        </pc:picChg>
      </pc:sldChg>
      <pc:sldChg chg="addSp delSp modSp mod">
        <pc:chgData name="Ashley Koster" userId="16bd8e0c-4825-4594-af6f-f114ee4f6ff8" providerId="ADAL" clId="{0E292FF0-C4FF-4FCF-B48F-9EE4AA576201}" dt="2020-11-11T22:21:45.908" v="279" actId="2711"/>
        <pc:sldMkLst>
          <pc:docMk/>
          <pc:sldMk cId="2848142684" sldId="1000"/>
        </pc:sldMkLst>
        <pc:spChg chg="del">
          <ac:chgData name="Ashley Koster" userId="16bd8e0c-4825-4594-af6f-f114ee4f6ff8" providerId="ADAL" clId="{0E292FF0-C4FF-4FCF-B48F-9EE4AA576201}" dt="2020-11-11T22:17:49.475" v="223" actId="478"/>
          <ac:spMkLst>
            <pc:docMk/>
            <pc:sldMk cId="2848142684" sldId="1000"/>
            <ac:spMk id="7" creationId="{6B963CA6-C4CC-4B26-A243-3452DB0324A6}"/>
          </ac:spMkLst>
        </pc:spChg>
        <pc:spChg chg="del">
          <ac:chgData name="Ashley Koster" userId="16bd8e0c-4825-4594-af6f-f114ee4f6ff8" providerId="ADAL" clId="{0E292FF0-C4FF-4FCF-B48F-9EE4AA576201}" dt="2020-11-11T22:17:52.835" v="225" actId="478"/>
          <ac:spMkLst>
            <pc:docMk/>
            <pc:sldMk cId="2848142684" sldId="1000"/>
            <ac:spMk id="8" creationId="{42712223-02B3-4C03-940E-C1DEC0F4EBFE}"/>
          </ac:spMkLst>
        </pc:spChg>
        <pc:spChg chg="add mod">
          <ac:chgData name="Ashley Koster" userId="16bd8e0c-4825-4594-af6f-f114ee4f6ff8" providerId="ADAL" clId="{0E292FF0-C4FF-4FCF-B48F-9EE4AA576201}" dt="2020-11-11T22:17:58.136" v="227"/>
          <ac:spMkLst>
            <pc:docMk/>
            <pc:sldMk cId="2848142684" sldId="1000"/>
            <ac:spMk id="10" creationId="{943AFEBC-F672-4B23-9D4D-829B0983169A}"/>
          </ac:spMkLst>
        </pc:spChg>
        <pc:spChg chg="add mod">
          <ac:chgData name="Ashley Koster" userId="16bd8e0c-4825-4594-af6f-f114ee4f6ff8" providerId="ADAL" clId="{0E292FF0-C4FF-4FCF-B48F-9EE4AA576201}" dt="2020-11-11T22:17:58.136" v="227"/>
          <ac:spMkLst>
            <pc:docMk/>
            <pc:sldMk cId="2848142684" sldId="1000"/>
            <ac:spMk id="11" creationId="{90DC2413-2FCC-4C88-B325-4517F40C8F40}"/>
          </ac:spMkLst>
        </pc:spChg>
        <pc:spChg chg="mod">
          <ac:chgData name="Ashley Koster" userId="16bd8e0c-4825-4594-af6f-f114ee4f6ff8" providerId="ADAL" clId="{0E292FF0-C4FF-4FCF-B48F-9EE4AA576201}" dt="2020-11-11T22:21:45.908" v="279" actId="2711"/>
          <ac:spMkLst>
            <pc:docMk/>
            <pc:sldMk cId="2848142684" sldId="1000"/>
            <ac:spMk id="1435" creationId="{00000000-0000-0000-0000-000000000000}"/>
          </ac:spMkLst>
        </pc:spChg>
        <pc:spChg chg="del mod">
          <ac:chgData name="Ashley Koster" userId="16bd8e0c-4825-4594-af6f-f114ee4f6ff8" providerId="ADAL" clId="{0E292FF0-C4FF-4FCF-B48F-9EE4AA576201}" dt="2020-11-11T22:18:03.085" v="228" actId="478"/>
          <ac:spMkLst>
            <pc:docMk/>
            <pc:sldMk cId="2848142684" sldId="1000"/>
            <ac:spMk id="1439" creationId="{00000000-0000-0000-0000-000000000000}"/>
          </ac:spMkLst>
        </pc:spChg>
        <pc:picChg chg="del">
          <ac:chgData name="Ashley Koster" userId="16bd8e0c-4825-4594-af6f-f114ee4f6ff8" providerId="ADAL" clId="{0E292FF0-C4FF-4FCF-B48F-9EE4AA576201}" dt="2020-11-11T22:17:51.246" v="224" actId="478"/>
          <ac:picMkLst>
            <pc:docMk/>
            <pc:sldMk cId="2848142684" sldId="1000"/>
            <ac:picMk id="9" creationId="{6284CD41-46C0-4C41-9B22-F60131928AC5}"/>
          </ac:picMkLst>
        </pc:picChg>
        <pc:picChg chg="add mod">
          <ac:chgData name="Ashley Koster" userId="16bd8e0c-4825-4594-af6f-f114ee4f6ff8" providerId="ADAL" clId="{0E292FF0-C4FF-4FCF-B48F-9EE4AA576201}" dt="2020-11-11T22:17:58.136" v="227"/>
          <ac:picMkLst>
            <pc:docMk/>
            <pc:sldMk cId="2848142684" sldId="1000"/>
            <ac:picMk id="12" creationId="{C3BA2833-2604-4FEC-AB8C-8037874D84FF}"/>
          </ac:picMkLst>
        </pc:picChg>
      </pc:sldChg>
      <pc:sldChg chg="addSp delSp modSp mod">
        <pc:chgData name="Ashley Koster" userId="16bd8e0c-4825-4594-af6f-f114ee4f6ff8" providerId="ADAL" clId="{0E292FF0-C4FF-4FCF-B48F-9EE4AA576201}" dt="2020-11-11T22:18:41.574" v="244"/>
        <pc:sldMkLst>
          <pc:docMk/>
          <pc:sldMk cId="120959756" sldId="1001"/>
        </pc:sldMkLst>
        <pc:spChg chg="del">
          <ac:chgData name="Ashley Koster" userId="16bd8e0c-4825-4594-af6f-f114ee4f6ff8" providerId="ADAL" clId="{0E292FF0-C4FF-4FCF-B48F-9EE4AA576201}" dt="2020-11-11T22:18:36.554" v="241" actId="478"/>
          <ac:spMkLst>
            <pc:docMk/>
            <pc:sldMk cId="120959756" sldId="1001"/>
            <ac:spMk id="6" creationId="{6B963CA6-C4CC-4B26-A243-3452DB0324A6}"/>
          </ac:spMkLst>
        </pc:spChg>
        <pc:spChg chg="del">
          <ac:chgData name="Ashley Koster" userId="16bd8e0c-4825-4594-af6f-f114ee4f6ff8" providerId="ADAL" clId="{0E292FF0-C4FF-4FCF-B48F-9EE4AA576201}" dt="2020-11-11T22:18:40.287" v="243" actId="478"/>
          <ac:spMkLst>
            <pc:docMk/>
            <pc:sldMk cId="120959756" sldId="1001"/>
            <ac:spMk id="7" creationId="{42712223-02B3-4C03-940E-C1DEC0F4EBFE}"/>
          </ac:spMkLst>
        </pc:spChg>
        <pc:spChg chg="add mod">
          <ac:chgData name="Ashley Koster" userId="16bd8e0c-4825-4594-af6f-f114ee4f6ff8" providerId="ADAL" clId="{0E292FF0-C4FF-4FCF-B48F-9EE4AA576201}" dt="2020-11-11T22:18:41.574" v="244"/>
          <ac:spMkLst>
            <pc:docMk/>
            <pc:sldMk cId="120959756" sldId="1001"/>
            <ac:spMk id="9" creationId="{1C8F02C8-796D-4A55-8E0A-ADCD91A07B9F}"/>
          </ac:spMkLst>
        </pc:spChg>
        <pc:spChg chg="add mod">
          <ac:chgData name="Ashley Koster" userId="16bd8e0c-4825-4594-af6f-f114ee4f6ff8" providerId="ADAL" clId="{0E292FF0-C4FF-4FCF-B48F-9EE4AA576201}" dt="2020-11-11T22:18:41.574" v="244"/>
          <ac:spMkLst>
            <pc:docMk/>
            <pc:sldMk cId="120959756" sldId="1001"/>
            <ac:spMk id="10" creationId="{AC2F858C-56E3-4A72-8315-C46D0DFCC045}"/>
          </ac:spMkLst>
        </pc:spChg>
        <pc:picChg chg="del">
          <ac:chgData name="Ashley Koster" userId="16bd8e0c-4825-4594-af6f-f114ee4f6ff8" providerId="ADAL" clId="{0E292FF0-C4FF-4FCF-B48F-9EE4AA576201}" dt="2020-11-11T22:18:38.478" v="242" actId="478"/>
          <ac:picMkLst>
            <pc:docMk/>
            <pc:sldMk cId="120959756" sldId="1001"/>
            <ac:picMk id="8" creationId="{6284CD41-46C0-4C41-9B22-F60131928AC5}"/>
          </ac:picMkLst>
        </pc:picChg>
        <pc:picChg chg="add mod">
          <ac:chgData name="Ashley Koster" userId="16bd8e0c-4825-4594-af6f-f114ee4f6ff8" providerId="ADAL" clId="{0E292FF0-C4FF-4FCF-B48F-9EE4AA576201}" dt="2020-11-11T22:18:41.574" v="244"/>
          <ac:picMkLst>
            <pc:docMk/>
            <pc:sldMk cId="120959756" sldId="1001"/>
            <ac:picMk id="11" creationId="{F414A473-8A8A-41F4-A105-20383F1B500A}"/>
          </ac:picMkLst>
        </pc:picChg>
      </pc:sldChg>
      <pc:sldChg chg="addSp delSp modSp mod">
        <pc:chgData name="Ashley Koster" userId="16bd8e0c-4825-4594-af6f-f114ee4f6ff8" providerId="ADAL" clId="{0E292FF0-C4FF-4FCF-B48F-9EE4AA576201}" dt="2020-11-11T22:21:39.012" v="278" actId="2711"/>
        <pc:sldMkLst>
          <pc:docMk/>
          <pc:sldMk cId="3427666655" sldId="1003"/>
        </pc:sldMkLst>
        <pc:spChg chg="del">
          <ac:chgData name="Ashley Koster" userId="16bd8e0c-4825-4594-af6f-f114ee4f6ff8" providerId="ADAL" clId="{0E292FF0-C4FF-4FCF-B48F-9EE4AA576201}" dt="2020-11-11T22:18:06.171" v="229" actId="478"/>
          <ac:spMkLst>
            <pc:docMk/>
            <pc:sldMk cId="3427666655" sldId="1003"/>
            <ac:spMk id="5" creationId="{6B963CA6-C4CC-4B26-A243-3452DB0324A6}"/>
          </ac:spMkLst>
        </pc:spChg>
        <pc:spChg chg="del">
          <ac:chgData name="Ashley Koster" userId="16bd8e0c-4825-4594-af6f-f114ee4f6ff8" providerId="ADAL" clId="{0E292FF0-C4FF-4FCF-B48F-9EE4AA576201}" dt="2020-11-11T22:18:09.783" v="231" actId="478"/>
          <ac:spMkLst>
            <pc:docMk/>
            <pc:sldMk cId="3427666655" sldId="1003"/>
            <ac:spMk id="6" creationId="{42712223-02B3-4C03-940E-C1DEC0F4EBFE}"/>
          </ac:spMkLst>
        </pc:spChg>
        <pc:spChg chg="add mod">
          <ac:chgData name="Ashley Koster" userId="16bd8e0c-4825-4594-af6f-f114ee4f6ff8" providerId="ADAL" clId="{0E292FF0-C4FF-4FCF-B48F-9EE4AA576201}" dt="2020-11-11T22:18:10.815" v="232"/>
          <ac:spMkLst>
            <pc:docMk/>
            <pc:sldMk cId="3427666655" sldId="1003"/>
            <ac:spMk id="8" creationId="{73A30C37-CBB2-4F2D-9B1C-8A04C6B8C7C3}"/>
          </ac:spMkLst>
        </pc:spChg>
        <pc:spChg chg="add mod">
          <ac:chgData name="Ashley Koster" userId="16bd8e0c-4825-4594-af6f-f114ee4f6ff8" providerId="ADAL" clId="{0E292FF0-C4FF-4FCF-B48F-9EE4AA576201}" dt="2020-11-11T22:18:10.815" v="232"/>
          <ac:spMkLst>
            <pc:docMk/>
            <pc:sldMk cId="3427666655" sldId="1003"/>
            <ac:spMk id="9" creationId="{E11D94DE-87ED-4237-B1D8-61CD2E3E1DED}"/>
          </ac:spMkLst>
        </pc:spChg>
        <pc:spChg chg="mod">
          <ac:chgData name="Ashley Koster" userId="16bd8e0c-4825-4594-af6f-f114ee4f6ff8" providerId="ADAL" clId="{0E292FF0-C4FF-4FCF-B48F-9EE4AA576201}" dt="2020-11-11T22:21:39.012" v="278" actId="2711"/>
          <ac:spMkLst>
            <pc:docMk/>
            <pc:sldMk cId="3427666655" sldId="1003"/>
            <ac:spMk id="1901" creationId="{00000000-0000-0000-0000-000000000000}"/>
          </ac:spMkLst>
        </pc:spChg>
        <pc:picChg chg="del">
          <ac:chgData name="Ashley Koster" userId="16bd8e0c-4825-4594-af6f-f114ee4f6ff8" providerId="ADAL" clId="{0E292FF0-C4FF-4FCF-B48F-9EE4AA576201}" dt="2020-11-11T22:18:07.988" v="230" actId="478"/>
          <ac:picMkLst>
            <pc:docMk/>
            <pc:sldMk cId="3427666655" sldId="1003"/>
            <ac:picMk id="7" creationId="{6284CD41-46C0-4C41-9B22-F60131928AC5}"/>
          </ac:picMkLst>
        </pc:picChg>
        <pc:picChg chg="add mod">
          <ac:chgData name="Ashley Koster" userId="16bd8e0c-4825-4594-af6f-f114ee4f6ff8" providerId="ADAL" clId="{0E292FF0-C4FF-4FCF-B48F-9EE4AA576201}" dt="2020-11-11T22:18:10.815" v="232"/>
          <ac:picMkLst>
            <pc:docMk/>
            <pc:sldMk cId="3427666655" sldId="1003"/>
            <ac:picMk id="10" creationId="{741BEA5E-0C60-4F57-BC88-AD3B5FCDD0FE}"/>
          </ac:picMkLst>
        </pc:picChg>
      </pc:sldChg>
      <pc:sldChg chg="addSp delSp modSp mod">
        <pc:chgData name="Ashley Koster" userId="16bd8e0c-4825-4594-af6f-f114ee4f6ff8" providerId="ADAL" clId="{0E292FF0-C4FF-4FCF-B48F-9EE4AA576201}" dt="2020-11-11T22:19:02.405" v="251"/>
        <pc:sldMkLst>
          <pc:docMk/>
          <pc:sldMk cId="2538590603" sldId="1004"/>
        </pc:sldMkLst>
        <pc:spChg chg="del">
          <ac:chgData name="Ashley Koster" userId="16bd8e0c-4825-4594-af6f-f114ee4f6ff8" providerId="ADAL" clId="{0E292FF0-C4FF-4FCF-B48F-9EE4AA576201}" dt="2020-11-11T22:18:59.100" v="249" actId="478"/>
          <ac:spMkLst>
            <pc:docMk/>
            <pc:sldMk cId="2538590603" sldId="1004"/>
            <ac:spMk id="8" creationId="{DBA966BA-6853-4805-BD30-52DF9FD3A36A}"/>
          </ac:spMkLst>
        </pc:spChg>
        <pc:spChg chg="add mod">
          <ac:chgData name="Ashley Koster" userId="16bd8e0c-4825-4594-af6f-f114ee4f6ff8" providerId="ADAL" clId="{0E292FF0-C4FF-4FCF-B48F-9EE4AA576201}" dt="2020-11-11T22:19:02.405" v="251"/>
          <ac:spMkLst>
            <pc:docMk/>
            <pc:sldMk cId="2538590603" sldId="1004"/>
            <ac:spMk id="10" creationId="{A14CFFA7-095C-491C-A49D-C38525E287A1}"/>
          </ac:spMkLst>
        </pc:spChg>
        <pc:spChg chg="add mod">
          <ac:chgData name="Ashley Koster" userId="16bd8e0c-4825-4594-af6f-f114ee4f6ff8" providerId="ADAL" clId="{0E292FF0-C4FF-4FCF-B48F-9EE4AA576201}" dt="2020-11-11T22:19:02.405" v="251"/>
          <ac:spMkLst>
            <pc:docMk/>
            <pc:sldMk cId="2538590603" sldId="1004"/>
            <ac:spMk id="11" creationId="{9810ED65-F701-4B4C-A6F6-AF92C4E6DB0B}"/>
          </ac:spMkLst>
        </pc:spChg>
        <pc:picChg chg="del">
          <ac:chgData name="Ashley Koster" userId="16bd8e0c-4825-4594-af6f-f114ee4f6ff8" providerId="ADAL" clId="{0E292FF0-C4FF-4FCF-B48F-9EE4AA576201}" dt="2020-11-11T22:19:01.117" v="250" actId="478"/>
          <ac:picMkLst>
            <pc:docMk/>
            <pc:sldMk cId="2538590603" sldId="1004"/>
            <ac:picMk id="9" creationId="{EBFEB042-1270-46A7-951C-39A993A660DC}"/>
          </ac:picMkLst>
        </pc:picChg>
        <pc:picChg chg="add mod">
          <ac:chgData name="Ashley Koster" userId="16bd8e0c-4825-4594-af6f-f114ee4f6ff8" providerId="ADAL" clId="{0E292FF0-C4FF-4FCF-B48F-9EE4AA576201}" dt="2020-11-11T22:19:02.405" v="251"/>
          <ac:picMkLst>
            <pc:docMk/>
            <pc:sldMk cId="2538590603" sldId="1004"/>
            <ac:picMk id="12" creationId="{4873D637-4547-4432-876E-09A01E978F4A}"/>
          </ac:picMkLst>
        </pc:picChg>
      </pc:sldChg>
      <pc:sldChg chg="addSp delSp modSp mod">
        <pc:chgData name="Ashley Koster" userId="16bd8e0c-4825-4594-af6f-f114ee4f6ff8" providerId="ADAL" clId="{0E292FF0-C4FF-4FCF-B48F-9EE4AA576201}" dt="2020-11-11T21:33:56.608" v="157"/>
        <pc:sldMkLst>
          <pc:docMk/>
          <pc:sldMk cId="3638409299" sldId="1005"/>
        </pc:sldMkLst>
        <pc:spChg chg="del">
          <ac:chgData name="Ashley Koster" userId="16bd8e0c-4825-4594-af6f-f114ee4f6ff8" providerId="ADAL" clId="{0E292FF0-C4FF-4FCF-B48F-9EE4AA576201}" dt="2020-11-11T21:33:50.775" v="154" actId="478"/>
          <ac:spMkLst>
            <pc:docMk/>
            <pc:sldMk cId="3638409299" sldId="1005"/>
            <ac:spMk id="7" creationId="{6500978E-6D72-428D-A1AE-EE7D6B096CE7}"/>
          </ac:spMkLst>
        </pc:spChg>
        <pc:spChg chg="del">
          <ac:chgData name="Ashley Koster" userId="16bd8e0c-4825-4594-af6f-f114ee4f6ff8" providerId="ADAL" clId="{0E292FF0-C4FF-4FCF-B48F-9EE4AA576201}" dt="2020-11-11T21:33:53.392" v="155" actId="478"/>
          <ac:spMkLst>
            <pc:docMk/>
            <pc:sldMk cId="3638409299" sldId="1005"/>
            <ac:spMk id="8" creationId="{21B1123D-DAD7-4102-A139-4F28433BC486}"/>
          </ac:spMkLst>
        </pc:spChg>
        <pc:spChg chg="add mod">
          <ac:chgData name="Ashley Koster" userId="16bd8e0c-4825-4594-af6f-f114ee4f6ff8" providerId="ADAL" clId="{0E292FF0-C4FF-4FCF-B48F-9EE4AA576201}" dt="2020-11-11T21:33:56.608" v="157"/>
          <ac:spMkLst>
            <pc:docMk/>
            <pc:sldMk cId="3638409299" sldId="1005"/>
            <ac:spMk id="10" creationId="{828F08B3-2233-449F-BC84-0A8115EE39F5}"/>
          </ac:spMkLst>
        </pc:spChg>
        <pc:spChg chg="add mod">
          <ac:chgData name="Ashley Koster" userId="16bd8e0c-4825-4594-af6f-f114ee4f6ff8" providerId="ADAL" clId="{0E292FF0-C4FF-4FCF-B48F-9EE4AA576201}" dt="2020-11-11T21:33:56.608" v="157"/>
          <ac:spMkLst>
            <pc:docMk/>
            <pc:sldMk cId="3638409299" sldId="1005"/>
            <ac:spMk id="11" creationId="{7B9D5929-F78D-4FFF-87C9-AAF0A612C954}"/>
          </ac:spMkLst>
        </pc:spChg>
        <pc:picChg chg="del">
          <ac:chgData name="Ashley Koster" userId="16bd8e0c-4825-4594-af6f-f114ee4f6ff8" providerId="ADAL" clId="{0E292FF0-C4FF-4FCF-B48F-9EE4AA576201}" dt="2020-11-11T21:33:55.959" v="156" actId="478"/>
          <ac:picMkLst>
            <pc:docMk/>
            <pc:sldMk cId="3638409299" sldId="1005"/>
            <ac:picMk id="9" creationId="{899E5EC5-E167-44DF-B5CE-F5151816ADB1}"/>
          </ac:picMkLst>
        </pc:picChg>
        <pc:picChg chg="add mod">
          <ac:chgData name="Ashley Koster" userId="16bd8e0c-4825-4594-af6f-f114ee4f6ff8" providerId="ADAL" clId="{0E292FF0-C4FF-4FCF-B48F-9EE4AA576201}" dt="2020-11-11T21:33:56.608" v="157"/>
          <ac:picMkLst>
            <pc:docMk/>
            <pc:sldMk cId="3638409299" sldId="1005"/>
            <ac:picMk id="12" creationId="{BA57BF3D-31B1-493B-A364-864DE0177CCD}"/>
          </ac:picMkLst>
        </pc:picChg>
      </pc:sldChg>
      <pc:sldChg chg="addSp delSp modSp new mod">
        <pc:chgData name="Ashley Koster" userId="16bd8e0c-4825-4594-af6f-f114ee4f6ff8" providerId="ADAL" clId="{0E292FF0-C4FF-4FCF-B48F-9EE4AA576201}" dt="2020-11-11T22:19:50.357" v="268"/>
        <pc:sldMkLst>
          <pc:docMk/>
          <pc:sldMk cId="160959649" sldId="1006"/>
        </pc:sldMkLst>
        <pc:spChg chg="add del mod">
          <ac:chgData name="Ashley Koster" userId="16bd8e0c-4825-4594-af6f-f114ee4f6ff8" providerId="ADAL" clId="{0E292FF0-C4FF-4FCF-B48F-9EE4AA576201}" dt="2020-11-11T21:22:28.789" v="2" actId="478"/>
          <ac:spMkLst>
            <pc:docMk/>
            <pc:sldMk cId="160959649" sldId="1006"/>
            <ac:spMk id="2" creationId="{EDB623B7-52F5-41EE-BBBD-A39125D60CF9}"/>
          </ac:spMkLst>
        </pc:spChg>
        <pc:spChg chg="add mod">
          <ac:chgData name="Ashley Koster" userId="16bd8e0c-4825-4594-af6f-f114ee4f6ff8" providerId="ADAL" clId="{0E292FF0-C4FF-4FCF-B48F-9EE4AA576201}" dt="2020-11-11T21:25:04.731" v="110" actId="1076"/>
          <ac:spMkLst>
            <pc:docMk/>
            <pc:sldMk cId="160959649" sldId="1006"/>
            <ac:spMk id="3" creationId="{177AB7E1-63C4-4861-BA20-CC30A6929251}"/>
          </ac:spMkLst>
        </pc:spChg>
        <pc:spChg chg="add mod">
          <ac:chgData name="Ashley Koster" userId="16bd8e0c-4825-4594-af6f-f114ee4f6ff8" providerId="ADAL" clId="{0E292FF0-C4FF-4FCF-B48F-9EE4AA576201}" dt="2020-11-11T21:26:03.169" v="116" actId="1076"/>
          <ac:spMkLst>
            <pc:docMk/>
            <pc:sldMk cId="160959649" sldId="1006"/>
            <ac:spMk id="4" creationId="{EC881D60-106A-40F9-A68C-03CFEF433518}"/>
          </ac:spMkLst>
        </pc:spChg>
        <pc:spChg chg="add mod">
          <ac:chgData name="Ashley Koster" userId="16bd8e0c-4825-4594-af6f-f114ee4f6ff8" providerId="ADAL" clId="{0E292FF0-C4FF-4FCF-B48F-9EE4AA576201}" dt="2020-11-11T22:19:50.357" v="268"/>
          <ac:spMkLst>
            <pc:docMk/>
            <pc:sldMk cId="160959649" sldId="1006"/>
            <ac:spMk id="7" creationId="{C46DC136-E77F-468C-B4FA-AAECE334EECF}"/>
          </ac:spMkLst>
        </pc:spChg>
        <pc:spChg chg="add mod">
          <ac:chgData name="Ashley Koster" userId="16bd8e0c-4825-4594-af6f-f114ee4f6ff8" providerId="ADAL" clId="{0E292FF0-C4FF-4FCF-B48F-9EE4AA576201}" dt="2020-11-11T22:19:50.357" v="268"/>
          <ac:spMkLst>
            <pc:docMk/>
            <pc:sldMk cId="160959649" sldId="1006"/>
            <ac:spMk id="8" creationId="{E9EDEB9F-F6E4-486F-B004-30567943D90E}"/>
          </ac:spMkLst>
        </pc:spChg>
        <pc:picChg chg="add mod">
          <ac:chgData name="Ashley Koster" userId="16bd8e0c-4825-4594-af6f-f114ee4f6ff8" providerId="ADAL" clId="{0E292FF0-C4FF-4FCF-B48F-9EE4AA576201}" dt="2020-11-11T21:26:09.647" v="117" actId="1076"/>
          <ac:picMkLst>
            <pc:docMk/>
            <pc:sldMk cId="160959649" sldId="1006"/>
            <ac:picMk id="6" creationId="{3E1C6949-EDC4-46A0-8F8D-B2006D4E2E97}"/>
          </ac:picMkLst>
        </pc:picChg>
        <pc:picChg chg="add mod">
          <ac:chgData name="Ashley Koster" userId="16bd8e0c-4825-4594-af6f-f114ee4f6ff8" providerId="ADAL" clId="{0E292FF0-C4FF-4FCF-B48F-9EE4AA576201}" dt="2020-11-11T22:19:50.357" v="268"/>
          <ac:picMkLst>
            <pc:docMk/>
            <pc:sldMk cId="160959649" sldId="1006"/>
            <ac:picMk id="9" creationId="{6BE28636-3DEC-4CB3-8D8A-86540851F3A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mhaontario-my.sharepoint.com/personal/ndegani_ontario_cmha_ca/Documents/EQIP/data/OPOC%20Data%20Reports_Sept%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Q1: </a:t>
            </a:r>
            <a:r>
              <a:rPr lang="en-US" err="1"/>
              <a:t>Str</a:t>
            </a:r>
            <a:r>
              <a:rPr lang="en-US"/>
              <a:t> Agree/Agree:  The Wait time for Services</a:t>
            </a:r>
            <a:r>
              <a:rPr lang="en-US" baseline="0"/>
              <a:t> was Reasonable for Me</a:t>
            </a:r>
            <a:endParaRPr lang="en-US"/>
          </a:p>
        </c:rich>
      </c:tx>
      <c:layout>
        <c:manualLayout>
          <c:xMode val="edge"/>
          <c:yMode val="edge"/>
          <c:x val="0.16017462277004163"/>
          <c:y val="2.24824322805241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benchmarks!$E$38</c:f>
              <c:strCache>
                <c:ptCount val="1"/>
                <c:pt idx="0">
                  <c:v>Str Agree/Agree</c:v>
                </c:pt>
              </c:strCache>
            </c:strRef>
          </c:tx>
          <c:spPr>
            <a:solidFill>
              <a:schemeClr val="accent1"/>
            </a:solidFill>
            <a:ln>
              <a:noFill/>
            </a:ln>
            <a:effectLst/>
          </c:spPr>
          <c:invertIfNegative val="0"/>
          <c:dPt>
            <c:idx val="9"/>
            <c:invertIfNegative val="0"/>
            <c:bubble3D val="0"/>
            <c:spPr>
              <a:solidFill>
                <a:srgbClr val="EF9107"/>
              </a:solidFill>
              <a:ln>
                <a:noFill/>
              </a:ln>
              <a:effectLst/>
            </c:spPr>
            <c:extLst>
              <c:ext xmlns:c16="http://schemas.microsoft.com/office/drawing/2014/chart" uri="{C3380CC4-5D6E-409C-BE32-E72D297353CC}">
                <c16:uniqueId val="{00000001-DF05-4C85-A459-84AC968F39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benchmarks!$D$39:$D$48</c:f>
              <c:strCache>
                <c:ptCount val="10"/>
                <c:pt idx="0">
                  <c:v>a</c:v>
                </c:pt>
                <c:pt idx="1">
                  <c:v>b</c:v>
                </c:pt>
                <c:pt idx="2">
                  <c:v>c</c:v>
                </c:pt>
                <c:pt idx="3">
                  <c:v>d</c:v>
                </c:pt>
                <c:pt idx="4">
                  <c:v>e</c:v>
                </c:pt>
                <c:pt idx="5">
                  <c:v>f</c:v>
                </c:pt>
                <c:pt idx="6">
                  <c:v>g</c:v>
                </c:pt>
                <c:pt idx="7">
                  <c:v>h</c:v>
                </c:pt>
                <c:pt idx="8">
                  <c:v>i</c:v>
                </c:pt>
                <c:pt idx="9">
                  <c:v>overall value</c:v>
                </c:pt>
              </c:strCache>
            </c:strRef>
          </c:cat>
          <c:val>
            <c:numRef>
              <c:f>benchmarks!$E$39:$E$48</c:f>
              <c:numCache>
                <c:formatCode>0.00</c:formatCode>
                <c:ptCount val="10"/>
                <c:pt idx="0">
                  <c:v>83.199999999999989</c:v>
                </c:pt>
                <c:pt idx="1">
                  <c:v>91.4</c:v>
                </c:pt>
                <c:pt idx="2">
                  <c:v>89.8</c:v>
                </c:pt>
                <c:pt idx="3">
                  <c:v>80.3</c:v>
                </c:pt>
                <c:pt idx="4">
                  <c:v>84</c:v>
                </c:pt>
                <c:pt idx="5">
                  <c:v>92.9</c:v>
                </c:pt>
                <c:pt idx="6">
                  <c:v>85.199999999999989</c:v>
                </c:pt>
                <c:pt idx="7">
                  <c:v>92.8</c:v>
                </c:pt>
                <c:pt idx="8">
                  <c:v>96.9</c:v>
                </c:pt>
                <c:pt idx="9">
                  <c:v>85.038438793613253</c:v>
                </c:pt>
              </c:numCache>
            </c:numRef>
          </c:val>
          <c:extLst>
            <c:ext xmlns:c16="http://schemas.microsoft.com/office/drawing/2014/chart" uri="{C3380CC4-5D6E-409C-BE32-E72D297353CC}">
              <c16:uniqueId val="{00000002-DF05-4C85-A459-84AC968F39B5}"/>
            </c:ext>
          </c:extLst>
        </c:ser>
        <c:dLbls>
          <c:dLblPos val="outEnd"/>
          <c:showLegendKey val="0"/>
          <c:showVal val="1"/>
          <c:showCatName val="0"/>
          <c:showSerName val="0"/>
          <c:showPercent val="0"/>
          <c:showBubbleSize val="0"/>
        </c:dLbls>
        <c:gapWidth val="219"/>
        <c:overlap val="-27"/>
        <c:axId val="793360032"/>
        <c:axId val="793370912"/>
      </c:barChart>
      <c:catAx>
        <c:axId val="7933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370912"/>
        <c:crosses val="autoZero"/>
        <c:auto val="1"/>
        <c:lblAlgn val="ctr"/>
        <c:lblOffset val="100"/>
        <c:noMultiLvlLbl val="0"/>
      </c:catAx>
      <c:valAx>
        <c:axId val="79337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36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2754B-CC6F-44A7-B91D-B9B67E733676}" type="doc">
      <dgm:prSet loTypeId="urn:microsoft.com/office/officeart/2005/8/layout/gear1" loCatId="process" qsTypeId="urn:microsoft.com/office/officeart/2005/8/quickstyle/simple1" qsCatId="simple" csTypeId="urn:microsoft.com/office/officeart/2005/8/colors/accent1_2" csCatId="accent1" phldr="1"/>
      <dgm:spPr/>
    </dgm:pt>
    <dgm:pt modelId="{C161F301-8C25-42DC-83DB-5F30F41FB521}">
      <dgm:prSet phldrT="[Text]"/>
      <dgm:spPr/>
      <dgm:t>
        <a:bodyPr/>
        <a:lstStyle/>
        <a:p>
          <a:r>
            <a:rPr lang="en-US"/>
            <a:t>Strategic Plan</a:t>
          </a:r>
        </a:p>
      </dgm:t>
    </dgm:pt>
    <dgm:pt modelId="{AADA3D91-B875-4B9C-8205-53C9C38AB6AC}" type="parTrans" cxnId="{2A436C81-E9BB-4298-867C-35107B9BAF8C}">
      <dgm:prSet/>
      <dgm:spPr/>
      <dgm:t>
        <a:bodyPr/>
        <a:lstStyle/>
        <a:p>
          <a:endParaRPr lang="en-US"/>
        </a:p>
      </dgm:t>
    </dgm:pt>
    <dgm:pt modelId="{7B58E38B-B349-4348-BB8E-745F6BCB9649}" type="sibTrans" cxnId="{2A436C81-E9BB-4298-867C-35107B9BAF8C}">
      <dgm:prSet/>
      <dgm:spPr/>
      <dgm:t>
        <a:bodyPr/>
        <a:lstStyle/>
        <a:p>
          <a:endParaRPr lang="en-US"/>
        </a:p>
      </dgm:t>
    </dgm:pt>
    <dgm:pt modelId="{D744E126-F62C-4616-A8C9-2063246D92D7}">
      <dgm:prSet phldrT="[Text]"/>
      <dgm:spPr/>
      <dgm:t>
        <a:bodyPr/>
        <a:lstStyle/>
        <a:p>
          <a:r>
            <a:rPr lang="en-US"/>
            <a:t>Quality Plan (QIP)</a:t>
          </a:r>
        </a:p>
      </dgm:t>
    </dgm:pt>
    <dgm:pt modelId="{22874450-032D-49B7-A708-1E19415F380B}" type="parTrans" cxnId="{91FBE9DA-289D-4A37-825D-4A7449C0F226}">
      <dgm:prSet/>
      <dgm:spPr/>
      <dgm:t>
        <a:bodyPr/>
        <a:lstStyle/>
        <a:p>
          <a:endParaRPr lang="en-US"/>
        </a:p>
      </dgm:t>
    </dgm:pt>
    <dgm:pt modelId="{55C4FD93-092B-4DF7-810A-A0FCC61EC2D2}" type="sibTrans" cxnId="{91FBE9DA-289D-4A37-825D-4A7449C0F226}">
      <dgm:prSet/>
      <dgm:spPr/>
      <dgm:t>
        <a:bodyPr/>
        <a:lstStyle/>
        <a:p>
          <a:endParaRPr lang="en-US"/>
        </a:p>
      </dgm:t>
    </dgm:pt>
    <dgm:pt modelId="{3CDE6D0D-F9B5-4FA9-951B-C4A9FC5943A4}">
      <dgm:prSet phldrT="[Text]"/>
      <dgm:spPr/>
      <dgm:t>
        <a:bodyPr/>
        <a:lstStyle/>
        <a:p>
          <a:r>
            <a:rPr lang="en-US"/>
            <a:t>Accreditation</a:t>
          </a:r>
        </a:p>
      </dgm:t>
    </dgm:pt>
    <dgm:pt modelId="{CF9871DF-A510-451E-87EC-82E57389A9C1}" type="parTrans" cxnId="{70F460D4-02A1-47E4-A95B-85CB79664AC3}">
      <dgm:prSet/>
      <dgm:spPr/>
      <dgm:t>
        <a:bodyPr/>
        <a:lstStyle/>
        <a:p>
          <a:endParaRPr lang="en-US"/>
        </a:p>
      </dgm:t>
    </dgm:pt>
    <dgm:pt modelId="{ADCCE1E4-CE1F-44DA-9371-F7751B3C80D8}" type="sibTrans" cxnId="{70F460D4-02A1-47E4-A95B-85CB79664AC3}">
      <dgm:prSet/>
      <dgm:spPr/>
      <dgm:t>
        <a:bodyPr/>
        <a:lstStyle/>
        <a:p>
          <a:endParaRPr lang="en-US"/>
        </a:p>
      </dgm:t>
    </dgm:pt>
    <dgm:pt modelId="{2E787A72-E822-42E1-883E-794A9398DBD8}" type="pres">
      <dgm:prSet presAssocID="{CEA2754B-CC6F-44A7-B91D-B9B67E733676}" presName="composite" presStyleCnt="0">
        <dgm:presLayoutVars>
          <dgm:chMax val="3"/>
          <dgm:animLvl val="lvl"/>
          <dgm:resizeHandles val="exact"/>
        </dgm:presLayoutVars>
      </dgm:prSet>
      <dgm:spPr/>
    </dgm:pt>
    <dgm:pt modelId="{0A3430BA-11E8-4BD1-9849-EC824E578906}" type="pres">
      <dgm:prSet presAssocID="{C161F301-8C25-42DC-83DB-5F30F41FB521}" presName="gear1" presStyleLbl="node1" presStyleIdx="0" presStyleCnt="3" custLinFactNeighborX="4027" custLinFactNeighborY="-495">
        <dgm:presLayoutVars>
          <dgm:chMax val="1"/>
          <dgm:bulletEnabled val="1"/>
        </dgm:presLayoutVars>
      </dgm:prSet>
      <dgm:spPr/>
    </dgm:pt>
    <dgm:pt modelId="{87C3B2AD-531C-4C15-817E-529044B5D2E4}" type="pres">
      <dgm:prSet presAssocID="{C161F301-8C25-42DC-83DB-5F30F41FB521}" presName="gear1srcNode" presStyleLbl="node1" presStyleIdx="0" presStyleCnt="3"/>
      <dgm:spPr/>
    </dgm:pt>
    <dgm:pt modelId="{FA77126B-23F0-4498-9CBF-990FB7DCEFC2}" type="pres">
      <dgm:prSet presAssocID="{C161F301-8C25-42DC-83DB-5F30F41FB521}" presName="gear1dstNode" presStyleLbl="node1" presStyleIdx="0" presStyleCnt="3"/>
      <dgm:spPr/>
    </dgm:pt>
    <dgm:pt modelId="{48FC4F8A-0016-4E9D-B165-06711C8C7BE6}" type="pres">
      <dgm:prSet presAssocID="{D744E126-F62C-4616-A8C9-2063246D92D7}" presName="gear2" presStyleLbl="node1" presStyleIdx="1" presStyleCnt="3">
        <dgm:presLayoutVars>
          <dgm:chMax val="1"/>
          <dgm:bulletEnabled val="1"/>
        </dgm:presLayoutVars>
      </dgm:prSet>
      <dgm:spPr/>
    </dgm:pt>
    <dgm:pt modelId="{2FB55C11-C167-4872-9B96-47587D066B5B}" type="pres">
      <dgm:prSet presAssocID="{D744E126-F62C-4616-A8C9-2063246D92D7}" presName="gear2srcNode" presStyleLbl="node1" presStyleIdx="1" presStyleCnt="3"/>
      <dgm:spPr/>
    </dgm:pt>
    <dgm:pt modelId="{B8D40122-FFDB-422B-AC8C-80EA3491F381}" type="pres">
      <dgm:prSet presAssocID="{D744E126-F62C-4616-A8C9-2063246D92D7}" presName="gear2dstNode" presStyleLbl="node1" presStyleIdx="1" presStyleCnt="3"/>
      <dgm:spPr/>
    </dgm:pt>
    <dgm:pt modelId="{8DC640F1-1F6E-497D-ADF0-38A5D10FB5BD}" type="pres">
      <dgm:prSet presAssocID="{3CDE6D0D-F9B5-4FA9-951B-C4A9FC5943A4}" presName="gear3" presStyleLbl="node1" presStyleIdx="2" presStyleCnt="3" custLinFactNeighborX="2959" custLinFactNeighborY="-1719"/>
      <dgm:spPr/>
    </dgm:pt>
    <dgm:pt modelId="{61C43F78-EE27-4F34-B54B-FE38094789DF}" type="pres">
      <dgm:prSet presAssocID="{3CDE6D0D-F9B5-4FA9-951B-C4A9FC5943A4}" presName="gear3tx" presStyleLbl="node1" presStyleIdx="2" presStyleCnt="3">
        <dgm:presLayoutVars>
          <dgm:chMax val="1"/>
          <dgm:bulletEnabled val="1"/>
        </dgm:presLayoutVars>
      </dgm:prSet>
      <dgm:spPr/>
    </dgm:pt>
    <dgm:pt modelId="{F82BD7FA-145D-4471-BD9E-3C2B2A3B8F7D}" type="pres">
      <dgm:prSet presAssocID="{3CDE6D0D-F9B5-4FA9-951B-C4A9FC5943A4}" presName="gear3srcNode" presStyleLbl="node1" presStyleIdx="2" presStyleCnt="3"/>
      <dgm:spPr/>
    </dgm:pt>
    <dgm:pt modelId="{E0225784-50F3-4D52-8B2F-6E42E7ADA3C4}" type="pres">
      <dgm:prSet presAssocID="{3CDE6D0D-F9B5-4FA9-951B-C4A9FC5943A4}" presName="gear3dstNode" presStyleLbl="node1" presStyleIdx="2" presStyleCnt="3"/>
      <dgm:spPr/>
    </dgm:pt>
    <dgm:pt modelId="{BB893E87-9B2D-42D7-AC81-50F3D08635C3}" type="pres">
      <dgm:prSet presAssocID="{7B58E38B-B349-4348-BB8E-745F6BCB9649}" presName="connector1" presStyleLbl="sibTrans2D1" presStyleIdx="0" presStyleCnt="3"/>
      <dgm:spPr/>
    </dgm:pt>
    <dgm:pt modelId="{7E119FE5-C9AA-487C-AE40-7AB05F5DACC6}" type="pres">
      <dgm:prSet presAssocID="{55C4FD93-092B-4DF7-810A-A0FCC61EC2D2}" presName="connector2" presStyleLbl="sibTrans2D1" presStyleIdx="1" presStyleCnt="3"/>
      <dgm:spPr/>
    </dgm:pt>
    <dgm:pt modelId="{E190CD46-E27C-486C-B165-6CEAF6FB1605}" type="pres">
      <dgm:prSet presAssocID="{ADCCE1E4-CE1F-44DA-9371-F7751B3C80D8}" presName="connector3" presStyleLbl="sibTrans2D1" presStyleIdx="2" presStyleCnt="3"/>
      <dgm:spPr/>
    </dgm:pt>
  </dgm:ptLst>
  <dgm:cxnLst>
    <dgm:cxn modelId="{5E0B3F0E-7EEC-4664-A1E9-79A7E7E1866D}" type="presOf" srcId="{C161F301-8C25-42DC-83DB-5F30F41FB521}" destId="{0A3430BA-11E8-4BD1-9849-EC824E578906}" srcOrd="0" destOrd="0" presId="urn:microsoft.com/office/officeart/2005/8/layout/gear1"/>
    <dgm:cxn modelId="{2873053D-9F17-4F69-9C89-346B3BD0C699}" type="presOf" srcId="{D744E126-F62C-4616-A8C9-2063246D92D7}" destId="{B8D40122-FFDB-422B-AC8C-80EA3491F381}" srcOrd="2" destOrd="0" presId="urn:microsoft.com/office/officeart/2005/8/layout/gear1"/>
    <dgm:cxn modelId="{1D701267-3781-4071-BAE9-67CA3A494D38}" type="presOf" srcId="{ADCCE1E4-CE1F-44DA-9371-F7751B3C80D8}" destId="{E190CD46-E27C-486C-B165-6CEAF6FB1605}" srcOrd="0" destOrd="0" presId="urn:microsoft.com/office/officeart/2005/8/layout/gear1"/>
    <dgm:cxn modelId="{E89A1B7A-13B4-4432-833E-B39B2DAB2C28}" type="presOf" srcId="{55C4FD93-092B-4DF7-810A-A0FCC61EC2D2}" destId="{7E119FE5-C9AA-487C-AE40-7AB05F5DACC6}" srcOrd="0" destOrd="0" presId="urn:microsoft.com/office/officeart/2005/8/layout/gear1"/>
    <dgm:cxn modelId="{2A436C81-E9BB-4298-867C-35107B9BAF8C}" srcId="{CEA2754B-CC6F-44A7-B91D-B9B67E733676}" destId="{C161F301-8C25-42DC-83DB-5F30F41FB521}" srcOrd="0" destOrd="0" parTransId="{AADA3D91-B875-4B9C-8205-53C9C38AB6AC}" sibTransId="{7B58E38B-B349-4348-BB8E-745F6BCB9649}"/>
    <dgm:cxn modelId="{AC208D8B-1A3E-4492-9BE8-DD2C12C4A6F5}" type="presOf" srcId="{3CDE6D0D-F9B5-4FA9-951B-C4A9FC5943A4}" destId="{F82BD7FA-145D-4471-BD9E-3C2B2A3B8F7D}" srcOrd="2" destOrd="0" presId="urn:microsoft.com/office/officeart/2005/8/layout/gear1"/>
    <dgm:cxn modelId="{87CCA394-E5CE-423E-81B7-F8D98B6118E3}" type="presOf" srcId="{3CDE6D0D-F9B5-4FA9-951B-C4A9FC5943A4}" destId="{8DC640F1-1F6E-497D-ADF0-38A5D10FB5BD}" srcOrd="0" destOrd="0" presId="urn:microsoft.com/office/officeart/2005/8/layout/gear1"/>
    <dgm:cxn modelId="{54DC3D9C-48CD-4088-B655-E67C77E81ACF}" type="presOf" srcId="{CEA2754B-CC6F-44A7-B91D-B9B67E733676}" destId="{2E787A72-E822-42E1-883E-794A9398DBD8}" srcOrd="0" destOrd="0" presId="urn:microsoft.com/office/officeart/2005/8/layout/gear1"/>
    <dgm:cxn modelId="{7D35D4A3-5E16-42BB-8C05-3D6FAB07C314}" type="presOf" srcId="{7B58E38B-B349-4348-BB8E-745F6BCB9649}" destId="{BB893E87-9B2D-42D7-AC81-50F3D08635C3}" srcOrd="0" destOrd="0" presId="urn:microsoft.com/office/officeart/2005/8/layout/gear1"/>
    <dgm:cxn modelId="{5749C9AB-40C0-4F7B-AB58-0345742DAF20}" type="presOf" srcId="{3CDE6D0D-F9B5-4FA9-951B-C4A9FC5943A4}" destId="{E0225784-50F3-4D52-8B2F-6E42E7ADA3C4}" srcOrd="3" destOrd="0" presId="urn:microsoft.com/office/officeart/2005/8/layout/gear1"/>
    <dgm:cxn modelId="{8E9BD2AD-F6D2-4111-91BF-06535A026688}" type="presOf" srcId="{D744E126-F62C-4616-A8C9-2063246D92D7}" destId="{48FC4F8A-0016-4E9D-B165-06711C8C7BE6}" srcOrd="0" destOrd="0" presId="urn:microsoft.com/office/officeart/2005/8/layout/gear1"/>
    <dgm:cxn modelId="{CBD486AF-EFFF-40EB-B7FB-AB4B1E42DE50}" type="presOf" srcId="{C161F301-8C25-42DC-83DB-5F30F41FB521}" destId="{FA77126B-23F0-4498-9CBF-990FB7DCEFC2}" srcOrd="2" destOrd="0" presId="urn:microsoft.com/office/officeart/2005/8/layout/gear1"/>
    <dgm:cxn modelId="{70F460D4-02A1-47E4-A95B-85CB79664AC3}" srcId="{CEA2754B-CC6F-44A7-B91D-B9B67E733676}" destId="{3CDE6D0D-F9B5-4FA9-951B-C4A9FC5943A4}" srcOrd="2" destOrd="0" parTransId="{CF9871DF-A510-451E-87EC-82E57389A9C1}" sibTransId="{ADCCE1E4-CE1F-44DA-9371-F7751B3C80D8}"/>
    <dgm:cxn modelId="{91FBE9DA-289D-4A37-825D-4A7449C0F226}" srcId="{CEA2754B-CC6F-44A7-B91D-B9B67E733676}" destId="{D744E126-F62C-4616-A8C9-2063246D92D7}" srcOrd="1" destOrd="0" parTransId="{22874450-032D-49B7-A708-1E19415F380B}" sibTransId="{55C4FD93-092B-4DF7-810A-A0FCC61EC2D2}"/>
    <dgm:cxn modelId="{EB43DCE5-9D67-4BA4-BA84-49DF57B19534}" type="presOf" srcId="{3CDE6D0D-F9B5-4FA9-951B-C4A9FC5943A4}" destId="{61C43F78-EE27-4F34-B54B-FE38094789DF}" srcOrd="1" destOrd="0" presId="urn:microsoft.com/office/officeart/2005/8/layout/gear1"/>
    <dgm:cxn modelId="{C79F78ED-1F04-4CC7-A3FF-27457782251E}" type="presOf" srcId="{C161F301-8C25-42DC-83DB-5F30F41FB521}" destId="{87C3B2AD-531C-4C15-817E-529044B5D2E4}" srcOrd="1" destOrd="0" presId="urn:microsoft.com/office/officeart/2005/8/layout/gear1"/>
    <dgm:cxn modelId="{C4ED83F9-54B0-4A22-8F2D-1EC9C95CA4B1}" type="presOf" srcId="{D744E126-F62C-4616-A8C9-2063246D92D7}" destId="{2FB55C11-C167-4872-9B96-47587D066B5B}" srcOrd="1" destOrd="0" presId="urn:microsoft.com/office/officeart/2005/8/layout/gear1"/>
    <dgm:cxn modelId="{FE13C7A1-D195-4C52-BAC2-7A717A1305E9}" type="presParOf" srcId="{2E787A72-E822-42E1-883E-794A9398DBD8}" destId="{0A3430BA-11E8-4BD1-9849-EC824E578906}" srcOrd="0" destOrd="0" presId="urn:microsoft.com/office/officeart/2005/8/layout/gear1"/>
    <dgm:cxn modelId="{B7E4B9EE-DFDA-4E21-9D32-0FCAD80E4CED}" type="presParOf" srcId="{2E787A72-E822-42E1-883E-794A9398DBD8}" destId="{87C3B2AD-531C-4C15-817E-529044B5D2E4}" srcOrd="1" destOrd="0" presId="urn:microsoft.com/office/officeart/2005/8/layout/gear1"/>
    <dgm:cxn modelId="{0012126E-C530-4F25-8485-1A60CC48FF4F}" type="presParOf" srcId="{2E787A72-E822-42E1-883E-794A9398DBD8}" destId="{FA77126B-23F0-4498-9CBF-990FB7DCEFC2}" srcOrd="2" destOrd="0" presId="urn:microsoft.com/office/officeart/2005/8/layout/gear1"/>
    <dgm:cxn modelId="{68A14552-C76A-4DB6-A593-5D1F86506D02}" type="presParOf" srcId="{2E787A72-E822-42E1-883E-794A9398DBD8}" destId="{48FC4F8A-0016-4E9D-B165-06711C8C7BE6}" srcOrd="3" destOrd="0" presId="urn:microsoft.com/office/officeart/2005/8/layout/gear1"/>
    <dgm:cxn modelId="{89FAB0F2-0B92-4A2E-A5CC-65E319444378}" type="presParOf" srcId="{2E787A72-E822-42E1-883E-794A9398DBD8}" destId="{2FB55C11-C167-4872-9B96-47587D066B5B}" srcOrd="4" destOrd="0" presId="urn:microsoft.com/office/officeart/2005/8/layout/gear1"/>
    <dgm:cxn modelId="{7EB6CECC-CF21-478F-82D0-7F704E08055F}" type="presParOf" srcId="{2E787A72-E822-42E1-883E-794A9398DBD8}" destId="{B8D40122-FFDB-422B-AC8C-80EA3491F381}" srcOrd="5" destOrd="0" presId="urn:microsoft.com/office/officeart/2005/8/layout/gear1"/>
    <dgm:cxn modelId="{32F855D8-6673-4A32-AB5D-6E3F5822B39B}" type="presParOf" srcId="{2E787A72-E822-42E1-883E-794A9398DBD8}" destId="{8DC640F1-1F6E-497D-ADF0-38A5D10FB5BD}" srcOrd="6" destOrd="0" presId="urn:microsoft.com/office/officeart/2005/8/layout/gear1"/>
    <dgm:cxn modelId="{9D15A5B4-DD24-4444-B7E5-EC4399CD8315}" type="presParOf" srcId="{2E787A72-E822-42E1-883E-794A9398DBD8}" destId="{61C43F78-EE27-4F34-B54B-FE38094789DF}" srcOrd="7" destOrd="0" presId="urn:microsoft.com/office/officeart/2005/8/layout/gear1"/>
    <dgm:cxn modelId="{C3E3B400-298A-4632-95EE-322B3A1D37C4}" type="presParOf" srcId="{2E787A72-E822-42E1-883E-794A9398DBD8}" destId="{F82BD7FA-145D-4471-BD9E-3C2B2A3B8F7D}" srcOrd="8" destOrd="0" presId="urn:microsoft.com/office/officeart/2005/8/layout/gear1"/>
    <dgm:cxn modelId="{099FBC63-0099-4D69-9B98-2FA601DC5352}" type="presParOf" srcId="{2E787A72-E822-42E1-883E-794A9398DBD8}" destId="{E0225784-50F3-4D52-8B2F-6E42E7ADA3C4}" srcOrd="9" destOrd="0" presId="urn:microsoft.com/office/officeart/2005/8/layout/gear1"/>
    <dgm:cxn modelId="{CD256D2F-EE80-4769-8AF4-4D7A23E9B502}" type="presParOf" srcId="{2E787A72-E822-42E1-883E-794A9398DBD8}" destId="{BB893E87-9B2D-42D7-AC81-50F3D08635C3}" srcOrd="10" destOrd="0" presId="urn:microsoft.com/office/officeart/2005/8/layout/gear1"/>
    <dgm:cxn modelId="{925C5DD8-E1B0-4E18-AE15-29B52BE3AC2E}" type="presParOf" srcId="{2E787A72-E822-42E1-883E-794A9398DBD8}" destId="{7E119FE5-C9AA-487C-AE40-7AB05F5DACC6}" srcOrd="11" destOrd="0" presId="urn:microsoft.com/office/officeart/2005/8/layout/gear1"/>
    <dgm:cxn modelId="{C7F50BBB-7292-4EB0-9453-DE235717E360}" type="presParOf" srcId="{2E787A72-E822-42E1-883E-794A9398DBD8}" destId="{E190CD46-E27C-486C-B165-6CEAF6FB160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430BA-11E8-4BD1-9849-EC824E578906}">
      <dsp:nvSpPr>
        <dsp:cNvPr id="0" name=""/>
        <dsp:cNvSpPr/>
      </dsp:nvSpPr>
      <dsp:spPr>
        <a:xfrm>
          <a:off x="2555366" y="1518044"/>
          <a:ext cx="1866680" cy="186668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Strategic Plan</a:t>
          </a:r>
        </a:p>
      </dsp:txBody>
      <dsp:txXfrm>
        <a:off x="2930652" y="1955305"/>
        <a:ext cx="1116108" cy="959512"/>
      </dsp:txXfrm>
    </dsp:sp>
    <dsp:sp modelId="{48FC4F8A-0016-4E9D-B165-06711C8C7BE6}">
      <dsp:nvSpPr>
        <dsp:cNvPr id="0" name=""/>
        <dsp:cNvSpPr/>
      </dsp:nvSpPr>
      <dsp:spPr>
        <a:xfrm>
          <a:off x="1394126" y="1086068"/>
          <a:ext cx="1357586" cy="135758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Quality Plan (QIP)</a:t>
          </a:r>
        </a:p>
      </dsp:txBody>
      <dsp:txXfrm>
        <a:off x="1735902" y="1429910"/>
        <a:ext cx="674034" cy="669902"/>
      </dsp:txXfrm>
    </dsp:sp>
    <dsp:sp modelId="{8DC640F1-1F6E-497D-ADF0-38A5D10FB5BD}">
      <dsp:nvSpPr>
        <dsp:cNvPr id="0" name=""/>
        <dsp:cNvSpPr/>
      </dsp:nvSpPr>
      <dsp:spPr>
        <a:xfrm rot="20700000">
          <a:off x="2202718" y="149473"/>
          <a:ext cx="1330157" cy="133015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Accreditation</a:t>
          </a:r>
        </a:p>
      </dsp:txBody>
      <dsp:txXfrm rot="-20700000">
        <a:off x="2494461" y="441215"/>
        <a:ext cx="746672" cy="746672"/>
      </dsp:txXfrm>
    </dsp:sp>
    <dsp:sp modelId="{BB893E87-9B2D-42D7-AC81-50F3D08635C3}">
      <dsp:nvSpPr>
        <dsp:cNvPr id="0" name=""/>
        <dsp:cNvSpPr/>
      </dsp:nvSpPr>
      <dsp:spPr>
        <a:xfrm>
          <a:off x="2328072" y="1250456"/>
          <a:ext cx="2389351" cy="2389351"/>
        </a:xfrm>
        <a:prstGeom prst="circularArrow">
          <a:avLst>
            <a:gd name="adj1" fmla="val 4688"/>
            <a:gd name="adj2" fmla="val 299029"/>
            <a:gd name="adj3" fmla="val 2493579"/>
            <a:gd name="adj4" fmla="val 1591081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119FE5-C9AA-487C-AE40-7AB05F5DACC6}">
      <dsp:nvSpPr>
        <dsp:cNvPr id="0" name=""/>
        <dsp:cNvSpPr/>
      </dsp:nvSpPr>
      <dsp:spPr>
        <a:xfrm>
          <a:off x="1153701" y="789121"/>
          <a:ext cx="1736013" cy="173601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90CD46-E27C-486C-B165-6CEAF6FB1605}">
      <dsp:nvSpPr>
        <dsp:cNvPr id="0" name=""/>
        <dsp:cNvSpPr/>
      </dsp:nvSpPr>
      <dsp:spPr>
        <a:xfrm>
          <a:off x="1846834" y="-138446"/>
          <a:ext cx="1871771" cy="187177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2-03T20:02:06.256"/>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1047E47A-2A13-4D9B-A304-062D89C751F5}"/>
              </a:ext>
            </a:extLst>
          </p:cNvPr>
          <p:cNvSpPr txBox="1">
            <a:spLocks noGrp="1"/>
          </p:cNvSpPr>
          <p:nvPr>
            <p:ph type="hdr" sz="quarter"/>
          </p:nvPr>
        </p:nvSpPr>
        <p:spPr>
          <a:xfrm>
            <a:off x="0" y="0"/>
            <a:ext cx="3037837" cy="464816"/>
          </a:xfrm>
          <a:prstGeom prst="rect">
            <a:avLst/>
          </a:prstGeom>
          <a:noFill/>
          <a:ln>
            <a:noFill/>
          </a:ln>
        </p:spPr>
        <p:txBody>
          <a:bodyPr vert="horz" wrap="square" lIns="93159" tIns="46570" rIns="93159" bIns="46570" anchor="t"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000000"/>
                </a:solidFill>
                <a:uFillTx/>
                <a:latin typeface="Calibri"/>
                <a:ea typeface="Calibri"/>
                <a:cs typeface="Calibri"/>
              </a:defRPr>
            </a:lvl1pPr>
          </a:lstStyle>
          <a:p>
            <a:pPr lvl="0"/>
            <a:endParaRPr lang="en-CA"/>
          </a:p>
        </p:txBody>
      </p:sp>
      <p:sp>
        <p:nvSpPr>
          <p:cNvPr id="3" name="Google Shape;4;n">
            <a:extLst>
              <a:ext uri="{FF2B5EF4-FFF2-40B4-BE49-F238E27FC236}">
                <a16:creationId xmlns:a16="http://schemas.microsoft.com/office/drawing/2014/main" id="{0A079BB9-ADD8-412B-8122-DB55509603EE}"/>
              </a:ext>
            </a:extLst>
          </p:cNvPr>
          <p:cNvSpPr txBox="1">
            <a:spLocks noGrp="1"/>
          </p:cNvSpPr>
          <p:nvPr>
            <p:ph type="dt" idx="1"/>
          </p:nvPr>
        </p:nvSpPr>
        <p:spPr>
          <a:xfrm>
            <a:off x="3970938" y="0"/>
            <a:ext cx="3037837" cy="464816"/>
          </a:xfrm>
          <a:prstGeom prst="rect">
            <a:avLst/>
          </a:prstGeom>
          <a:noFill/>
          <a:ln>
            <a:noFill/>
          </a:ln>
        </p:spPr>
        <p:txBody>
          <a:bodyPr vert="horz" wrap="square" lIns="93159" tIns="46570" rIns="93159" bIns="46570" anchor="t"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000000"/>
                </a:solidFill>
                <a:uFillTx/>
                <a:latin typeface="Calibri"/>
                <a:ea typeface="Calibri"/>
                <a:cs typeface="Calibri"/>
              </a:defRPr>
            </a:lvl1pPr>
          </a:lstStyle>
          <a:p>
            <a:pPr lvl="0"/>
            <a:endParaRPr lang="en-CA"/>
          </a:p>
        </p:txBody>
      </p:sp>
      <p:sp>
        <p:nvSpPr>
          <p:cNvPr id="4" name="Google Shape;5;n">
            <a:extLst>
              <a:ext uri="{FF2B5EF4-FFF2-40B4-BE49-F238E27FC236}">
                <a16:creationId xmlns:a16="http://schemas.microsoft.com/office/drawing/2014/main" id="{966526DA-9337-4D0E-AF1D-5621E574874A}"/>
              </a:ext>
            </a:extLst>
          </p:cNvPr>
          <p:cNvSpPr>
            <a:spLocks noGrp="1" noRot="1" noChangeAspect="1"/>
          </p:cNvSpPr>
          <p:nvPr>
            <p:ph type="sldImg" idx="2"/>
          </p:nvPr>
        </p:nvSpPr>
        <p:spPr>
          <a:xfrm>
            <a:off x="1181100" y="696913"/>
            <a:ext cx="4648200" cy="3486150"/>
          </a:xfrm>
          <a:prstGeom prst="rect">
            <a:avLst/>
          </a:prstGeom>
          <a:noFill/>
          <a:ln w="12701" cap="flat">
            <a:solidFill>
              <a:srgbClr val="000000"/>
            </a:solidFill>
            <a:prstDash val="solid"/>
            <a:round/>
          </a:ln>
        </p:spPr>
      </p:sp>
      <p:sp>
        <p:nvSpPr>
          <p:cNvPr id="5" name="Google Shape;6;n">
            <a:extLst>
              <a:ext uri="{FF2B5EF4-FFF2-40B4-BE49-F238E27FC236}">
                <a16:creationId xmlns:a16="http://schemas.microsoft.com/office/drawing/2014/main" id="{8ED414F2-3AAB-4F09-BB80-C55AD77DF93A}"/>
              </a:ext>
            </a:extLst>
          </p:cNvPr>
          <p:cNvSpPr txBox="1">
            <a:spLocks noGrp="1"/>
          </p:cNvSpPr>
          <p:nvPr>
            <p:ph type="body" sz="quarter" idx="3"/>
          </p:nvPr>
        </p:nvSpPr>
        <p:spPr>
          <a:xfrm>
            <a:off x="701042" y="4415793"/>
            <a:ext cx="5608316" cy="4183380"/>
          </a:xfrm>
          <a:prstGeom prst="rect">
            <a:avLst/>
          </a:prstGeom>
          <a:noFill/>
          <a:ln>
            <a:noFill/>
          </a:ln>
        </p:spPr>
        <p:txBody>
          <a:bodyPr vert="horz" wrap="square" lIns="93159" tIns="46570" rIns="93159" bIns="46570" anchor="t" anchorCtr="0" compatLnSpc="1">
            <a:noAutofit/>
          </a:bodyPr>
          <a:lstStyle/>
          <a:p>
            <a:pPr lvl="0"/>
            <a:endParaRPr lang="en-CA"/>
          </a:p>
        </p:txBody>
      </p:sp>
      <p:sp>
        <p:nvSpPr>
          <p:cNvPr id="6" name="Google Shape;7;n">
            <a:extLst>
              <a:ext uri="{FF2B5EF4-FFF2-40B4-BE49-F238E27FC236}">
                <a16:creationId xmlns:a16="http://schemas.microsoft.com/office/drawing/2014/main" id="{810AB509-900A-4599-84A1-EDC210EAECB7}"/>
              </a:ext>
            </a:extLst>
          </p:cNvPr>
          <p:cNvSpPr txBox="1">
            <a:spLocks noGrp="1"/>
          </p:cNvSpPr>
          <p:nvPr>
            <p:ph type="ftr" sz="quarter" idx="4"/>
          </p:nvPr>
        </p:nvSpPr>
        <p:spPr>
          <a:xfrm>
            <a:off x="0" y="8829967"/>
            <a:ext cx="3037837" cy="464816"/>
          </a:xfrm>
          <a:prstGeom prst="rect">
            <a:avLst/>
          </a:prstGeom>
          <a:noFill/>
          <a:ln>
            <a:noFill/>
          </a:ln>
        </p:spPr>
        <p:txBody>
          <a:bodyPr vert="horz" wrap="square" lIns="93159" tIns="46570" rIns="93159" bIns="46570" anchor="b"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000000"/>
                </a:solidFill>
                <a:uFillTx/>
                <a:latin typeface="Calibri"/>
                <a:ea typeface="Calibri"/>
                <a:cs typeface="Calibri"/>
              </a:defRPr>
            </a:lvl1pPr>
          </a:lstStyle>
          <a:p>
            <a:pPr lvl="0"/>
            <a:endParaRPr lang="en-CA"/>
          </a:p>
        </p:txBody>
      </p:sp>
      <p:sp>
        <p:nvSpPr>
          <p:cNvPr id="7" name="Google Shape;8;n">
            <a:extLst>
              <a:ext uri="{FF2B5EF4-FFF2-40B4-BE49-F238E27FC236}">
                <a16:creationId xmlns:a16="http://schemas.microsoft.com/office/drawing/2014/main" id="{CF18B28C-0202-4C57-943E-D7CA82A9E679}"/>
              </a:ext>
            </a:extLst>
          </p:cNvPr>
          <p:cNvSpPr txBox="1">
            <a:spLocks noGrp="1"/>
          </p:cNvSpPr>
          <p:nvPr>
            <p:ph type="sldNum" sz="quarter" idx="5"/>
          </p:nvPr>
        </p:nvSpPr>
        <p:spPr>
          <a:xfrm>
            <a:off x="3970938" y="8829967"/>
            <a:ext cx="3037837" cy="464816"/>
          </a:xfrm>
          <a:prstGeom prst="rect">
            <a:avLst/>
          </a:prstGeom>
          <a:noFill/>
          <a:ln>
            <a:noFill/>
          </a:ln>
        </p:spPr>
        <p:txBody>
          <a:bodyPr vert="horz" wrap="square" lIns="93159" tIns="46570" rIns="93159" bIns="46570" anchor="b"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000000"/>
                </a:solidFill>
                <a:uFillTx/>
                <a:latin typeface="Calibri"/>
                <a:ea typeface="Calibri"/>
                <a:cs typeface="Calibri"/>
              </a:defRPr>
            </a:lvl1pPr>
          </a:lstStyle>
          <a:p>
            <a:pPr lvl="0"/>
            <a:fld id="{0E700E1B-9616-4EFB-A137-3EEE388F7827}" type="slidenum">
              <a:t>‹#›</a:t>
            </a:fld>
            <a:endParaRPr lang="en-CA"/>
          </a:p>
        </p:txBody>
      </p:sp>
    </p:spTree>
    <p:extLst>
      <p:ext uri="{BB962C8B-B14F-4D97-AF65-F5344CB8AC3E}">
        <p14:creationId xmlns:p14="http://schemas.microsoft.com/office/powerpoint/2010/main" val="639964896"/>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CA"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D516F-2FBC-430F-AA0C-03571BA95475}"/>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D724F4E6-8B00-488D-A2CC-A7D765575B84}"/>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989977B1-9AA8-483D-A99D-4EA3B3184E26}"/>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21F51E-BC4C-4CDB-A3BD-1795C8B19815}" type="slidenum">
              <a:t>2</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314065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2B04E-CCB2-4145-8E55-F3607F06CA24}"/>
              </a:ext>
            </a:extLst>
          </p:cNvPr>
          <p:cNvSpPr>
            <a:spLocks noGrp="1" noRot="1" noChangeAspect="1"/>
          </p:cNvSpPr>
          <p:nvPr>
            <p:ph type="sldImg"/>
          </p:nvPr>
        </p:nvSpPr>
        <p:spPr>
          <a:xfrm>
            <a:off x="1457325" y="1181100"/>
            <a:ext cx="4251325" cy="3189288"/>
          </a:xfrm>
        </p:spPr>
      </p:sp>
      <p:sp>
        <p:nvSpPr>
          <p:cNvPr id="3" name="Notes Placeholder 2">
            <a:extLst>
              <a:ext uri="{FF2B5EF4-FFF2-40B4-BE49-F238E27FC236}">
                <a16:creationId xmlns:a16="http://schemas.microsoft.com/office/drawing/2014/main" id="{A9716A6C-254F-4A27-A7BA-6DE71E882118}"/>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E0D96C66-6FFC-4604-BE35-CC03A30CAE63}"/>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648172-2105-4FBC-9044-ECB5C958B9B0}" type="slidenum">
              <a:t>11</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136189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4" name="Google Shape;1844;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82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0E700E1B-9616-4EFB-A137-3EEE388F7827}" type="slidenum">
              <a:rPr lang="en-US" smtClean="0"/>
              <a:t>13</a:t>
            </a:fld>
            <a:endParaRPr lang="en-US"/>
          </a:p>
        </p:txBody>
      </p:sp>
    </p:spTree>
    <p:extLst>
      <p:ext uri="{BB962C8B-B14F-4D97-AF65-F5344CB8AC3E}">
        <p14:creationId xmlns:p14="http://schemas.microsoft.com/office/powerpoint/2010/main" val="122977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t>Use chat box</a:t>
            </a:r>
          </a:p>
        </p:txBody>
      </p:sp>
      <p:sp>
        <p:nvSpPr>
          <p:cNvPr id="4" name="Slide Number Placeholder 3"/>
          <p:cNvSpPr>
            <a:spLocks noGrp="1"/>
          </p:cNvSpPr>
          <p:nvPr>
            <p:ph type="sldNum" sz="quarter" idx="10"/>
          </p:nvPr>
        </p:nvSpPr>
        <p:spPr/>
        <p:txBody>
          <a:bodyPr/>
          <a:lstStyle/>
          <a:p>
            <a:pPr lvl="0"/>
            <a:fld id="{0E700E1B-9616-4EFB-A137-3EEE388F7827}" type="slidenum">
              <a:rPr lang="en-US" smtClean="0"/>
              <a:t>14</a:t>
            </a:fld>
            <a:endParaRPr lang="en-US"/>
          </a:p>
        </p:txBody>
      </p:sp>
    </p:spTree>
    <p:extLst>
      <p:ext uri="{BB962C8B-B14F-4D97-AF65-F5344CB8AC3E}">
        <p14:creationId xmlns:p14="http://schemas.microsoft.com/office/powerpoint/2010/main" val="235307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So for all of you who play golf, you already understand the importance of measurement</a:t>
            </a:r>
            <a:r>
              <a:rPr lang="en-US" baseline="0"/>
              <a:t> </a:t>
            </a:r>
            <a:r>
              <a:rPr lang="en-US"/>
              <a:t>– cause you are out there playing your game and recording your score at each step, you are getting real time feedback on your</a:t>
            </a:r>
            <a:r>
              <a:rPr lang="en-US" baseline="0"/>
              <a:t> performance</a:t>
            </a:r>
            <a:r>
              <a:rPr lang="en-US"/>
              <a:t>.  You want to try something different, say use</a:t>
            </a:r>
            <a:r>
              <a:rPr lang="en-US" baseline="0"/>
              <a:t> a 3 iron instead of the 5 wood, go ahead and test it – at the end of the round, your score will give you a glimpse if the change made a difference.  If you are feeling like the back nine is not going well, y</a:t>
            </a:r>
            <a:r>
              <a:rPr lang="en-US"/>
              <a:t>our cumulative score at the end of the course will provide precise</a:t>
            </a:r>
            <a:r>
              <a:rPr lang="en-US" baseline="0"/>
              <a:t> </a:t>
            </a:r>
            <a:r>
              <a:rPr lang="en-US"/>
              <a:t>feedback on your performance. You can conclude based on historical comparisons if you improved or remained consistent.  And is their nothing better than</a:t>
            </a:r>
            <a:r>
              <a:rPr lang="en-US" baseline="0"/>
              <a:t> stimulating conversation afterwards with your foursome about the performance than reviewing each other’s scorecard.  </a:t>
            </a:r>
            <a:r>
              <a:rPr lang="en-US"/>
              <a:t>By measuring how well you play in golf, you have an idea if</a:t>
            </a:r>
            <a:r>
              <a:rPr lang="en-US" baseline="0"/>
              <a:t> things are getting better</a:t>
            </a:r>
            <a:r>
              <a:rPr lang="en-US"/>
              <a:t>, you are learning about your system (are your irons better than your woods), and monitoring your progress to your set aim of  being a scratch golfer.</a:t>
            </a:r>
          </a:p>
          <a:p>
            <a:endParaRPr lang="en-US"/>
          </a:p>
          <a:p>
            <a:endParaRPr lang="en-US" baseline="0"/>
          </a:p>
        </p:txBody>
      </p:sp>
      <p:sp>
        <p:nvSpPr>
          <p:cNvPr id="4" name="Slide Number Placeholder 3"/>
          <p:cNvSpPr>
            <a:spLocks noGrp="1"/>
          </p:cNvSpPr>
          <p:nvPr>
            <p:ph type="sldNum" sz="quarter" idx="10"/>
          </p:nvPr>
        </p:nvSpPr>
        <p:spPr/>
        <p:txBody>
          <a:bodyPr/>
          <a:lstStyle/>
          <a:p>
            <a:fld id="{6F7971C0-6AE5-044B-A4A1-6E03A25884EC}" type="slidenum">
              <a:rPr lang="en-US" smtClean="0"/>
              <a:pPr/>
              <a:t>16</a:t>
            </a:fld>
            <a:endParaRPr lang="en-US"/>
          </a:p>
        </p:txBody>
      </p:sp>
    </p:spTree>
    <p:extLst>
      <p:ext uri="{BB962C8B-B14F-4D97-AF65-F5344CB8AC3E}">
        <p14:creationId xmlns:p14="http://schemas.microsoft.com/office/powerpoint/2010/main" val="390620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E700E1B-9616-4EFB-A137-3EEE388F7827}" type="slidenum">
              <a:rPr lang="en-US" smtClean="0"/>
              <a:t>20</a:t>
            </a:fld>
            <a:endParaRPr lang="en-US"/>
          </a:p>
        </p:txBody>
      </p:sp>
    </p:spTree>
    <p:extLst>
      <p:ext uri="{BB962C8B-B14F-4D97-AF65-F5344CB8AC3E}">
        <p14:creationId xmlns:p14="http://schemas.microsoft.com/office/powerpoint/2010/main" val="84769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t>Lessons from the expert - Alice</a:t>
            </a:r>
          </a:p>
        </p:txBody>
      </p:sp>
      <p:sp>
        <p:nvSpPr>
          <p:cNvPr id="4" name="Slide Number Placeholder 3"/>
          <p:cNvSpPr>
            <a:spLocks noGrp="1"/>
          </p:cNvSpPr>
          <p:nvPr>
            <p:ph type="sldNum" sz="quarter" idx="5"/>
          </p:nvPr>
        </p:nvSpPr>
        <p:spPr/>
        <p:txBody>
          <a:bodyPr/>
          <a:lstStyle/>
          <a:p>
            <a:fld id="{C5F11481-B096-46AB-8650-EEC1484DA16A}" type="slidenum">
              <a:rPr lang="en-US" smtClean="0"/>
              <a:t>21</a:t>
            </a:fld>
            <a:endParaRPr lang="en-US"/>
          </a:p>
        </p:txBody>
      </p:sp>
    </p:spTree>
    <p:extLst>
      <p:ext uri="{BB962C8B-B14F-4D97-AF65-F5344CB8AC3E}">
        <p14:creationId xmlns:p14="http://schemas.microsoft.com/office/powerpoint/2010/main" val="411217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100">
                <a:latin typeface="Calibri" charset="0"/>
                <a:ea typeface="MS PGothic" charset="0"/>
              </a:rPr>
              <a:t>The purpose of measuring is in QI is for learning, not for judgment or comparison.   </a:t>
            </a:r>
            <a:endParaRPr lang="en-US"/>
          </a:p>
        </p:txBody>
      </p:sp>
      <p:sp>
        <p:nvSpPr>
          <p:cNvPr id="4" name="Slide Number Placeholder 3"/>
          <p:cNvSpPr>
            <a:spLocks noGrp="1"/>
          </p:cNvSpPr>
          <p:nvPr>
            <p:ph type="sldNum" sz="quarter" idx="10"/>
          </p:nvPr>
        </p:nvSpPr>
        <p:spPr/>
        <p:txBody>
          <a:bodyPr/>
          <a:lstStyle/>
          <a:p>
            <a:fld id="{97320262-011B-2C47-9716-21F31D2F9145}" type="slidenum">
              <a:rPr lang="en-US" smtClean="0"/>
              <a:t>22</a:t>
            </a:fld>
            <a:endParaRPr lang="en-US"/>
          </a:p>
        </p:txBody>
      </p:sp>
    </p:spTree>
    <p:extLst>
      <p:ext uri="{BB962C8B-B14F-4D97-AF65-F5344CB8AC3E}">
        <p14:creationId xmlns:p14="http://schemas.microsoft.com/office/powerpoint/2010/main" val="124876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E700E1B-9616-4EFB-A137-3EEE388F7827}" type="slidenum">
              <a:rPr lang="en-US" smtClean="0"/>
              <a:t>23</a:t>
            </a:fld>
            <a:endParaRPr lang="en-US"/>
          </a:p>
        </p:txBody>
      </p:sp>
    </p:spTree>
    <p:extLst>
      <p:ext uri="{BB962C8B-B14F-4D97-AF65-F5344CB8AC3E}">
        <p14:creationId xmlns:p14="http://schemas.microsoft.com/office/powerpoint/2010/main" val="158268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lvl="0"/>
            <a:fld id="{0E700E1B-9616-4EFB-A137-3EEE388F7827}" type="slidenum">
              <a:rPr lang="en-CA" smtClean="0"/>
              <a:t>24</a:t>
            </a:fld>
            <a:endParaRPr lang="en-CA"/>
          </a:p>
        </p:txBody>
      </p:sp>
    </p:spTree>
    <p:extLst>
      <p:ext uri="{BB962C8B-B14F-4D97-AF65-F5344CB8AC3E}">
        <p14:creationId xmlns:p14="http://schemas.microsoft.com/office/powerpoint/2010/main" val="4932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2615D-E760-483D-90E5-E45E8B9AF077}"/>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1D32328D-0BBB-458C-821E-7984D838A9FC}"/>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A01B9513-D7F9-41EA-A766-E2222AC11EFC}"/>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F896581-04DC-4E1B-BA69-DBEACCF47B80}" type="slidenum">
              <a:t>3</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685121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lvl="0"/>
            <a:fld id="{0E700E1B-9616-4EFB-A137-3EEE388F7827}" type="slidenum">
              <a:rPr lang="en-CA" smtClean="0"/>
              <a:t>25</a:t>
            </a:fld>
            <a:endParaRPr lang="en-CA"/>
          </a:p>
        </p:txBody>
      </p:sp>
    </p:spTree>
    <p:extLst>
      <p:ext uri="{BB962C8B-B14F-4D97-AF65-F5344CB8AC3E}">
        <p14:creationId xmlns:p14="http://schemas.microsoft.com/office/powerpoint/2010/main" val="4611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a:t>Definitions</a:t>
            </a:r>
            <a:r>
              <a:rPr lang="en-CA" baseline="0"/>
              <a:t> are from Webster dictionary</a:t>
            </a:r>
          </a:p>
          <a:p>
            <a:endParaRPr lang="en-CA" baseline="0"/>
          </a:p>
          <a:p>
            <a:r>
              <a:rPr lang="en-CA" baseline="0"/>
              <a:t>From Identifying Achievable benchmarks f Care:  Concepts and Methodology, CI </a:t>
            </a:r>
            <a:r>
              <a:rPr lang="en-CA" baseline="0" err="1"/>
              <a:t>Kiefe</a:t>
            </a:r>
            <a:r>
              <a:rPr lang="en-CA" baseline="0"/>
              <a:t> et al, 1998.</a:t>
            </a:r>
          </a:p>
          <a:p>
            <a:endParaRPr lang="en-CA" baseline="0"/>
          </a:p>
          <a:p>
            <a:pPr marL="0" lvl="1" defTabSz="465887" eaLnBrk="0" fontAlgn="base" hangingPunct="0">
              <a:spcBef>
                <a:spcPct val="30000"/>
              </a:spcBef>
              <a:spcAft>
                <a:spcPct val="0"/>
              </a:spcAft>
              <a:defRPr/>
            </a:pPr>
            <a:endParaRPr lang="en-CA" sz="1600"/>
          </a:p>
          <a:p>
            <a:r>
              <a:rPr lang="en-CA" b="1">
                <a:solidFill>
                  <a:srgbClr val="008E8F"/>
                </a:solidFill>
              </a:rPr>
              <a:t>Benchmarks</a:t>
            </a:r>
            <a:r>
              <a:rPr lang="en-CA"/>
              <a:t> are markers of excellence to which organizations can aspire</a:t>
            </a:r>
          </a:p>
          <a:p>
            <a:endParaRPr lang="en-CA"/>
          </a:p>
          <a:p>
            <a:r>
              <a:rPr lang="en-CA"/>
              <a:t>To help guide providers, benchmarks should be: </a:t>
            </a:r>
          </a:p>
          <a:p>
            <a:pPr lvl="1"/>
            <a:r>
              <a:rPr lang="en-CA" sz="2400"/>
              <a:t>Evidence-based/data-driven</a:t>
            </a:r>
          </a:p>
          <a:p>
            <a:pPr lvl="1"/>
            <a:r>
              <a:rPr lang="en-CA" sz="2400"/>
              <a:t>Agreeable to major stakeholders</a:t>
            </a:r>
          </a:p>
          <a:p>
            <a:pPr lvl="1"/>
            <a:r>
              <a:rPr lang="en-CA" sz="2400"/>
              <a:t>A catalyst for quality improvement</a:t>
            </a:r>
          </a:p>
          <a:p>
            <a:pPr lvl="1"/>
            <a:r>
              <a:rPr lang="en-CA" sz="2400"/>
              <a:t>An indication of high quality of care</a:t>
            </a:r>
          </a:p>
          <a:p>
            <a:endParaRPr lang="en-CA" baseline="0"/>
          </a:p>
          <a:p>
            <a:pPr marL="0" lvl="1" defTabSz="465887" eaLnBrk="0" fontAlgn="base" hangingPunct="0">
              <a:spcBef>
                <a:spcPct val="30000"/>
              </a:spcBef>
              <a:spcAft>
                <a:spcPct val="0"/>
              </a:spcAft>
              <a:defRPr/>
            </a:pPr>
            <a:r>
              <a:rPr lang="en-CA" baseline="0"/>
              <a:t>Absolute values:  </a:t>
            </a:r>
            <a:r>
              <a:rPr lang="en-CA" sz="1600"/>
              <a:t>For example, if a benchmark for an indicator were set to 5% and a home’s indicator performance meets or exceeds this value, then this suggests that the home is providing high quality care for that particular indicator.</a:t>
            </a:r>
          </a:p>
          <a:p>
            <a:pPr marL="0" lvl="1" defTabSz="465887" eaLnBrk="0" fontAlgn="base" hangingPunct="0">
              <a:spcBef>
                <a:spcPct val="30000"/>
              </a:spcBef>
              <a:spcAft>
                <a:spcPct val="0"/>
              </a:spcAft>
              <a:defRPr/>
            </a:pPr>
            <a:endParaRPr lang="en-CA" sz="1600"/>
          </a:p>
          <a:p>
            <a:pPr marL="0" lvl="1" defTabSz="465887" eaLnBrk="0" fontAlgn="base" hangingPunct="0">
              <a:spcBef>
                <a:spcPct val="30000"/>
              </a:spcBef>
              <a:spcAft>
                <a:spcPct val="0"/>
              </a:spcAft>
              <a:defRPr/>
            </a:pPr>
            <a:r>
              <a:rPr lang="en-CA" sz="1600"/>
              <a:t>For example, although setting a relative % decrease from baseline can be considered a target or goal, it is </a:t>
            </a:r>
            <a:r>
              <a:rPr lang="en-CA" sz="1600" u="sng"/>
              <a:t>not</a:t>
            </a:r>
            <a:r>
              <a:rPr lang="en-CA" sz="1600"/>
              <a:t> a benchmark</a:t>
            </a:r>
          </a:p>
          <a:p>
            <a:pPr marL="0" lvl="1" defTabSz="465887" eaLnBrk="0" fontAlgn="base" hangingPunct="0">
              <a:spcBef>
                <a:spcPct val="30000"/>
              </a:spcBef>
              <a:spcAft>
                <a:spcPct val="0"/>
              </a:spcAft>
              <a:defRPr/>
            </a:pPr>
            <a:endParaRPr lang="en-CA" sz="1600"/>
          </a:p>
          <a:p>
            <a:pPr marL="0" lvl="1" defTabSz="465887" eaLnBrk="0" fontAlgn="base" hangingPunct="0">
              <a:spcBef>
                <a:spcPct val="30000"/>
              </a:spcBef>
              <a:spcAft>
                <a:spcPct val="0"/>
              </a:spcAft>
              <a:defRPr/>
            </a:pPr>
            <a:r>
              <a:rPr lang="en-CA" sz="1600"/>
              <a:t>A benchmark is a single value. A benchmark is </a:t>
            </a:r>
            <a:r>
              <a:rPr lang="en-CA" sz="1600" i="1"/>
              <a:t>not </a:t>
            </a:r>
            <a:r>
              <a:rPr lang="en-CA" sz="1600"/>
              <a:t>a relative change.</a:t>
            </a:r>
          </a:p>
          <a:p>
            <a:pPr marL="0" lvl="1" defTabSz="465887" eaLnBrk="0" fontAlgn="base" hangingPunct="0">
              <a:spcBef>
                <a:spcPct val="30000"/>
              </a:spcBef>
              <a:spcAft>
                <a:spcPct val="0"/>
              </a:spcAft>
              <a:defRPr/>
            </a:pPr>
            <a:endParaRPr lang="en-CA" sz="1600"/>
          </a:p>
          <a:p>
            <a:pPr marL="0" indent="0">
              <a:buNone/>
            </a:pPr>
            <a:r>
              <a:rPr lang="en-CA" sz="2400"/>
              <a:t>Targets can be identified using a few different approaches:</a:t>
            </a:r>
          </a:p>
          <a:p>
            <a:pPr>
              <a:buFont typeface="Wingdings" panose="05000000000000000000" pitchFamily="2" charset="2"/>
              <a:buChar char="§"/>
            </a:pPr>
            <a:r>
              <a:rPr lang="en-CA" sz="2400"/>
              <a:t>Benchmark</a:t>
            </a:r>
          </a:p>
          <a:p>
            <a:pPr>
              <a:buFont typeface="Wingdings" panose="05000000000000000000" pitchFamily="2" charset="2"/>
              <a:buChar char="§"/>
            </a:pPr>
            <a:r>
              <a:rPr lang="en-CA" sz="2400"/>
              <a:t>Provincial Average</a:t>
            </a:r>
          </a:p>
          <a:p>
            <a:pPr>
              <a:buFont typeface="Wingdings" panose="05000000000000000000" pitchFamily="2" charset="2"/>
              <a:buChar char="§"/>
            </a:pPr>
            <a:r>
              <a:rPr lang="en-CA" sz="2400"/>
              <a:t>Peer Performance</a:t>
            </a:r>
          </a:p>
          <a:p>
            <a:pPr>
              <a:buFont typeface="Wingdings" panose="05000000000000000000" pitchFamily="2" charset="2"/>
              <a:buChar char="§"/>
            </a:pPr>
            <a:r>
              <a:rPr lang="en-CA" sz="2400"/>
              <a:t>Literature, evidence based (standards)</a:t>
            </a:r>
          </a:p>
          <a:p>
            <a:pPr>
              <a:buFont typeface="Wingdings" panose="05000000000000000000" pitchFamily="2" charset="2"/>
              <a:buChar char="§"/>
            </a:pPr>
            <a:r>
              <a:rPr lang="en-CA" sz="2400"/>
              <a:t>Planned change in performance using an absolute or relative value as the guide</a:t>
            </a:r>
          </a:p>
          <a:p>
            <a:pPr marL="0" lvl="1" defTabSz="465887" eaLnBrk="0" fontAlgn="base" hangingPunct="0">
              <a:spcBef>
                <a:spcPct val="30000"/>
              </a:spcBef>
              <a:spcAft>
                <a:spcPct val="0"/>
              </a:spcAft>
              <a:defRPr/>
            </a:pPr>
            <a:endParaRPr lang="en-CA" sz="1600"/>
          </a:p>
          <a:p>
            <a:pPr marL="0" lvl="1" defTabSz="465887" eaLnBrk="0" fontAlgn="base" hangingPunct="0">
              <a:spcBef>
                <a:spcPct val="30000"/>
              </a:spcBef>
              <a:spcAft>
                <a:spcPct val="0"/>
              </a:spcAft>
              <a:defRPr/>
            </a:pPr>
            <a:endParaRPr lang="en-CA" sz="16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6CB83-CF01-43AE-BC49-4CB96F9ED8A3}"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41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pPr>
              <a:defRPr/>
            </a:pPr>
            <a:fld id="{5F4012E3-C0CC-4E20-B5EE-CA72001D63D1}" type="slidenum">
              <a:rPr lang="en-CA" smtClean="0"/>
              <a:pPr>
                <a:defRPr/>
              </a:pPr>
              <a:t>27</a:t>
            </a:fld>
            <a:endParaRPr lang="en-CA"/>
          </a:p>
        </p:txBody>
      </p:sp>
    </p:spTree>
    <p:extLst>
      <p:ext uri="{BB962C8B-B14F-4D97-AF65-F5344CB8AC3E}">
        <p14:creationId xmlns:p14="http://schemas.microsoft.com/office/powerpoint/2010/main" val="2097285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 typeface="Arial" pitchFamily="34" charset="0"/>
              <a:buChar char="•"/>
            </a:pPr>
            <a:r>
              <a:rPr lang="en-CA" sz="1200"/>
              <a:t>When there is no benchmark or provincial value, it is helpful to have a value that represents peer performance. </a:t>
            </a:r>
          </a:p>
          <a:p>
            <a:pPr>
              <a:buFont typeface="Arial" pitchFamily="34" charset="0"/>
              <a:buChar char="•"/>
            </a:pPr>
            <a:endParaRPr lang="en-CA" sz="1200"/>
          </a:p>
          <a:p>
            <a:pPr>
              <a:buFont typeface="Arial" pitchFamily="34" charset="0"/>
              <a:buChar char="•"/>
            </a:pPr>
            <a:r>
              <a:rPr lang="en-CA" sz="1200"/>
              <a:t>Here you can see that three agencies fall below the summed performance of peers – these agencies could use the peer performance value (85.04%) as their target.</a:t>
            </a:r>
          </a:p>
          <a:p>
            <a:pPr>
              <a:buFont typeface="Arial" pitchFamily="34" charset="0"/>
              <a:buChar char="•"/>
            </a:pPr>
            <a:endParaRPr lang="en-CA" sz="1200"/>
          </a:p>
          <a:p>
            <a:pPr>
              <a:buFont typeface="Arial" pitchFamily="34" charset="0"/>
              <a:buChar char="•"/>
            </a:pPr>
            <a:r>
              <a:rPr lang="en-CA" sz="1200"/>
              <a:t>But what about the others? </a:t>
            </a:r>
          </a:p>
          <a:p>
            <a:endParaRPr lang="en-CA"/>
          </a:p>
        </p:txBody>
      </p:sp>
      <p:sp>
        <p:nvSpPr>
          <p:cNvPr id="4" name="Slide Number Placeholder 3"/>
          <p:cNvSpPr>
            <a:spLocks noGrp="1"/>
          </p:cNvSpPr>
          <p:nvPr>
            <p:ph type="sldNum" sz="quarter" idx="5"/>
          </p:nvPr>
        </p:nvSpPr>
        <p:spPr/>
        <p:txBody>
          <a:bodyPr/>
          <a:lstStyle/>
          <a:p>
            <a:fld id="{60AD4BCD-E694-4C91-BA00-9E1529917BBF}" type="slidenum">
              <a:rPr lang="en-US" smtClean="0"/>
              <a:t>28</a:t>
            </a:fld>
            <a:endParaRPr lang="en-US"/>
          </a:p>
        </p:txBody>
      </p:sp>
    </p:spTree>
    <p:extLst>
      <p:ext uri="{BB962C8B-B14F-4D97-AF65-F5344CB8AC3E}">
        <p14:creationId xmlns:p14="http://schemas.microsoft.com/office/powerpoint/2010/main" val="202363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E700E1B-9616-4EFB-A137-3EEE388F7827}" type="slidenum">
              <a:rPr lang="en-US"/>
              <a:t>29</a:t>
            </a:fld>
            <a:endParaRPr lang="en-US"/>
          </a:p>
        </p:txBody>
      </p:sp>
    </p:spTree>
    <p:extLst>
      <p:ext uri="{BB962C8B-B14F-4D97-AF65-F5344CB8AC3E}">
        <p14:creationId xmlns:p14="http://schemas.microsoft.com/office/powerpoint/2010/main" val="1867021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10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1" name="Google Shape;1421;p107: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422" name="Google Shape;1422;p107: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CA" sz="1300">
                <a:solidFill>
                  <a:schemeClr val="dk1"/>
                </a:solidFill>
                <a:latin typeface="Calibri"/>
                <a:ea typeface="Calibri"/>
                <a:cs typeface="Calibri"/>
                <a:sym typeface="Calibri"/>
              </a:rPr>
              <a:t>30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989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10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2" name="Google Shape;1432;p108: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33" name="Google Shape;1433;p108: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CA" sz="1300">
                <a:solidFill>
                  <a:srgbClr val="000000"/>
                </a:solidFill>
                <a:latin typeface="Calibri"/>
                <a:ea typeface="Calibri"/>
                <a:cs typeface="Calibri"/>
                <a:sym typeface="Calibri"/>
              </a:rPr>
              <a:t>31</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299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05A7F45-2A9A-4483-8C42-9C6976A80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334D9C-A3D4-4187-8962-08944C1974A9}" type="slidenum">
              <a:rPr lang="en-US" altLang="en-US"/>
              <a:pPr>
                <a:spcBef>
                  <a:spcPct val="0"/>
                </a:spcBef>
              </a:pPr>
              <a:t>32</a:t>
            </a:fld>
            <a:endParaRPr lang="en-US" altLang="en-US"/>
          </a:p>
        </p:txBody>
      </p:sp>
      <p:sp>
        <p:nvSpPr>
          <p:cNvPr id="18435" name="Rectangle 2">
            <a:extLst>
              <a:ext uri="{FF2B5EF4-FFF2-40B4-BE49-F238E27FC236}">
                <a16:creationId xmlns:a16="http://schemas.microsoft.com/office/drawing/2014/main" id="{B7E752E4-85C3-47AA-B3E5-6DC0BE733D7D}"/>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8C64E2F5-584C-45CE-9D0A-68D76D0C8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51479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322B3DA-F9AA-46D9-BBED-FC9A8610F5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0C7609-8906-4B64-9F10-6E88EE298A42}" type="slidenum">
              <a:rPr lang="en-US" altLang="en-US"/>
              <a:pPr>
                <a:spcBef>
                  <a:spcPct val="0"/>
                </a:spcBef>
              </a:pPr>
              <a:t>33</a:t>
            </a:fld>
            <a:endParaRPr lang="en-US" altLang="en-US"/>
          </a:p>
        </p:txBody>
      </p:sp>
      <p:sp>
        <p:nvSpPr>
          <p:cNvPr id="20483" name="Rectangle 2">
            <a:extLst>
              <a:ext uri="{FF2B5EF4-FFF2-40B4-BE49-F238E27FC236}">
                <a16:creationId xmlns:a16="http://schemas.microsoft.com/office/drawing/2014/main" id="{35458596-E672-4A5D-A3B1-44245884B61D}"/>
              </a:ext>
            </a:extLst>
          </p:cNvPr>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1BFD1E5D-9A0B-44F2-97AF-EEE50F5A25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97355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6" name="Google Shape;1456;p110: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CA"/>
              <a:t>A run chart can help us to understand more about when something happened and what it may have been the result of – it fills in the gaps and helps us to visually see whether or not we are getting the results we want – is our theory correct or incorrect?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We want to understand more about variation  in order to improve our processes</a:t>
            </a:r>
            <a:endParaRPr/>
          </a:p>
        </p:txBody>
      </p:sp>
      <p:sp>
        <p:nvSpPr>
          <p:cNvPr id="1457" name="Google Shape;1457;p110: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CA" sz="1300">
                <a:solidFill>
                  <a:schemeClr val="dk1"/>
                </a:solidFill>
                <a:latin typeface="Calibri"/>
                <a:ea typeface="Calibri"/>
                <a:cs typeface="Calibri"/>
                <a:sym typeface="Calibri"/>
              </a:rPr>
              <a:t>34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83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6;p2:notes">
            <a:extLst>
              <a:ext uri="{FF2B5EF4-FFF2-40B4-BE49-F238E27FC236}">
                <a16:creationId xmlns:a16="http://schemas.microsoft.com/office/drawing/2014/main" id="{14A5D0FC-D3F9-4833-9281-1C159E33174E}"/>
              </a:ext>
            </a:extLst>
          </p:cNvPr>
          <p:cNvSpPr txBox="1">
            <a:spLocks noGrp="1"/>
          </p:cNvSpPr>
          <p:nvPr>
            <p:ph type="body" sz="quarter" idx="1"/>
          </p:nvPr>
        </p:nvSpPr>
        <p:spPr/>
        <p:txBody>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i="1"/>
              <a:t>Open mind, receptive to others ideas, </a:t>
            </a:r>
            <a:r>
              <a:rPr lang="en-US"/>
              <a:t>People have an understanding between QI QA QIPs and accreditation and how can work together learn what QI isn’t</a:t>
            </a:r>
          </a:p>
          <a:p>
            <a:pPr lvl="0"/>
            <a:r>
              <a:rPr lang="en-US"/>
              <a:t>Ask Q – In which region of Ontario are you located? Please use the chat box to enter your Ontario Health region (North, East, West, Central or Toronto).</a:t>
            </a:r>
          </a:p>
        </p:txBody>
      </p:sp>
      <p:sp>
        <p:nvSpPr>
          <p:cNvPr id="3" name="Google Shape;127;p2:notes">
            <a:extLst>
              <a:ext uri="{FF2B5EF4-FFF2-40B4-BE49-F238E27FC236}">
                <a16:creationId xmlns:a16="http://schemas.microsoft.com/office/drawing/2014/main" id="{319A689B-D9ED-4870-9745-9E4E69E1FF67}"/>
              </a:ext>
            </a:extLst>
          </p:cNvPr>
          <p:cNvSpPr>
            <a:spLocks noGrp="1" noRot="1" noChangeAspect="1"/>
          </p:cNvSpPr>
          <p:nvPr>
            <p:ph type="sldImg"/>
          </p:nvPr>
        </p:nvSpPr>
        <p:spPr>
          <a:xfrm>
            <a:off x="1181100" y="696913"/>
            <a:ext cx="4648200" cy="3486150"/>
          </a:xfrm>
        </p:spPr>
      </p:sp>
    </p:spTree>
    <p:extLst>
      <p:ext uri="{BB962C8B-B14F-4D97-AF65-F5344CB8AC3E}">
        <p14:creationId xmlns:p14="http://schemas.microsoft.com/office/powerpoint/2010/main" val="103142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11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p114: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09" name="Google Shape;1509;p114: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CA">
                <a:solidFill>
                  <a:srgbClr val="000000"/>
                </a:solidFill>
              </a:rPr>
              <a:t>35</a:t>
            </a:fld>
            <a:endParaRPr>
              <a:solidFill>
                <a:srgbClr val="000000"/>
              </a:solidFill>
            </a:endParaRPr>
          </a:p>
        </p:txBody>
      </p:sp>
    </p:spTree>
    <p:extLst>
      <p:ext uri="{BB962C8B-B14F-4D97-AF65-F5344CB8AC3E}">
        <p14:creationId xmlns:p14="http://schemas.microsoft.com/office/powerpoint/2010/main" val="236166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1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126: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86" name="Google Shape;1686;p126: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CA"/>
              <a:t>36</a:t>
            </a:fld>
            <a:endParaRPr/>
          </a:p>
        </p:txBody>
      </p:sp>
    </p:spTree>
    <p:extLst>
      <p:ext uri="{BB962C8B-B14F-4D97-AF65-F5344CB8AC3E}">
        <p14:creationId xmlns:p14="http://schemas.microsoft.com/office/powerpoint/2010/main" val="57267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7cf7932a6b_4_104:notes"/>
          <p:cNvSpPr>
            <a:spLocks noGrp="1" noRot="1" noChangeAspect="1"/>
          </p:cNvSpPr>
          <p:nvPr>
            <p:ph type="sldImg" idx="2"/>
          </p:nvPr>
        </p:nvSpPr>
        <p:spPr>
          <a:xfrm>
            <a:off x="1395413" y="1154113"/>
            <a:ext cx="4157662"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5" name="Google Shape;1875;g7cf7932a6b_4_104: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CA"/>
              <a:t>Key messages: </a:t>
            </a:r>
            <a:endParaRPr/>
          </a:p>
          <a:p>
            <a:pPr marL="0" lvl="0" indent="0" algn="l" rtl="0">
              <a:lnSpc>
                <a:spcPct val="100000"/>
              </a:lnSpc>
              <a:spcBef>
                <a:spcPts val="0"/>
              </a:spcBef>
              <a:spcAft>
                <a:spcPts val="0"/>
              </a:spcAft>
              <a:buSzPts val="1400"/>
              <a:buNone/>
            </a:pPr>
            <a:endParaRPr/>
          </a:p>
          <a:p>
            <a:pPr marL="241653" lvl="0" indent="-241653" algn="l" rtl="0">
              <a:lnSpc>
                <a:spcPct val="100000"/>
              </a:lnSpc>
              <a:spcBef>
                <a:spcPts val="0"/>
              </a:spcBef>
              <a:spcAft>
                <a:spcPts val="0"/>
              </a:spcAft>
              <a:buClr>
                <a:schemeClr val="dk1"/>
              </a:buClr>
              <a:buSzPts val="1200"/>
              <a:buFont typeface="Calibri"/>
              <a:buAutoNum type="arabicPeriod"/>
            </a:pPr>
            <a:r>
              <a:rPr lang="en-CA"/>
              <a:t>Run charts are similar to the other tools in that the conversations that happen from them are the meaningful part. It allows people to talk about the meaning behind changes and what they will do next. </a:t>
            </a:r>
            <a:endParaRPr/>
          </a:p>
          <a:p>
            <a:pPr marL="0" lvl="0" indent="0" algn="l" rtl="0">
              <a:lnSpc>
                <a:spcPct val="100000"/>
              </a:lnSpc>
              <a:spcBef>
                <a:spcPts val="0"/>
              </a:spcBef>
              <a:spcAft>
                <a:spcPts val="0"/>
              </a:spcAft>
              <a:buClr>
                <a:schemeClr val="dk1"/>
              </a:buClr>
              <a:buSzPts val="1200"/>
              <a:buFont typeface="Calibri"/>
              <a:buNone/>
            </a:pPr>
            <a:endParaRPr/>
          </a:p>
          <a:p>
            <a:pPr marL="241653" lvl="0" indent="-241653" algn="l" rtl="0">
              <a:lnSpc>
                <a:spcPct val="100000"/>
              </a:lnSpc>
              <a:spcBef>
                <a:spcPts val="0"/>
              </a:spcBef>
              <a:spcAft>
                <a:spcPts val="0"/>
              </a:spcAft>
              <a:buClr>
                <a:schemeClr val="dk1"/>
              </a:buClr>
              <a:buSzPts val="1200"/>
              <a:buFont typeface="Calibri"/>
              <a:buAutoNum type="arabicPeriod"/>
            </a:pPr>
            <a:r>
              <a:rPr lang="en-CA"/>
              <a:t>Talk about how run charts can be used to monitor performance, but, can also be used at the outset of a project to diagnoses problems. Problems and aims should be based in data – run charts can eb a way for us to identify when a problem may have occurred and to investigate that problem or point in time further – OR they can let us monitoring changes before and after an intervention – or both. This is a good time to nots that all tools can be used differently, depending on the projects. They can be used outside of a formal QI process and still be useful for brain storming or understanding issues better. </a:t>
            </a:r>
            <a:endParaRPr/>
          </a:p>
          <a:p>
            <a:pPr marL="241653" lvl="0" indent="-165453" algn="l" rtl="0">
              <a:lnSpc>
                <a:spcPct val="100000"/>
              </a:lnSpc>
              <a:spcBef>
                <a:spcPts val="0"/>
              </a:spcBef>
              <a:spcAft>
                <a:spcPts val="0"/>
              </a:spcAft>
              <a:buClr>
                <a:schemeClr val="dk1"/>
              </a:buClr>
              <a:buSzPts val="1200"/>
              <a:buFont typeface="Calibri"/>
              <a:buNone/>
            </a:pPr>
            <a:endParaRPr/>
          </a:p>
        </p:txBody>
      </p:sp>
      <p:sp>
        <p:nvSpPr>
          <p:cNvPr id="1876" name="Google Shape;1876;g7cf7932a6b_4_104:notes"/>
          <p:cNvSpPr txBox="1">
            <a:spLocks noGrp="1"/>
          </p:cNvSpPr>
          <p:nvPr>
            <p:ph type="sldNum" idx="12"/>
          </p:nvPr>
        </p:nvSpPr>
        <p:spPr>
          <a:xfrm>
            <a:off x="3936769" y="8772669"/>
            <a:ext cx="3011701"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SzPts val="1200"/>
              <a:buNone/>
            </a:pPr>
            <a:fld id="{00000000-1234-1234-1234-123412341234}" type="slidenum">
              <a:rPr lang="en-CA" sz="1200">
                <a:solidFill>
                  <a:srgbClr val="000000"/>
                </a:solidFill>
                <a:latin typeface="Calibri"/>
                <a:ea typeface="Calibri"/>
                <a:cs typeface="Calibri"/>
                <a:sym typeface="Calibri"/>
              </a:rPr>
              <a:t>37</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55667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p139:notes"/>
          <p:cNvSpPr>
            <a:spLocks noGrp="1" noRot="1" noChangeAspect="1"/>
          </p:cNvSpPr>
          <p:nvPr>
            <p:ph type="sldImg" idx="2"/>
          </p:nvPr>
        </p:nvSpPr>
        <p:spPr>
          <a:xfrm>
            <a:off x="1395413" y="1154113"/>
            <a:ext cx="4157662"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6" name="Google Shape;2216;p139:notes"/>
          <p:cNvSpPr txBox="1">
            <a:spLocks noGrp="1"/>
          </p:cNvSpPr>
          <p:nvPr>
            <p:ph type="body" idx="1"/>
          </p:nvPr>
        </p:nvSpPr>
        <p:spPr>
          <a:xfrm>
            <a:off x="695009" y="4444862"/>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CA"/>
              <a:t>These can be diagnostic or monitoring/performance tools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Once you figure out the problem and probably causes, you can dig deeper and track these causes.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You can also use run charts to measure the difference of a certain outcome before and after an intervention to try to correct the issue and see the difference pre/post intervention.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There are many different purposes for tools – and they can either all be used together or can be used on their own.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Key messages: </a:t>
            </a:r>
            <a:endParaRPr/>
          </a:p>
          <a:p>
            <a:pPr marL="0" lvl="0" indent="0" algn="l" rtl="0">
              <a:lnSpc>
                <a:spcPct val="100000"/>
              </a:lnSpc>
              <a:spcBef>
                <a:spcPts val="0"/>
              </a:spcBef>
              <a:spcAft>
                <a:spcPts val="0"/>
              </a:spcAft>
              <a:buSzPts val="1400"/>
              <a:buNone/>
            </a:pPr>
            <a:endParaRPr/>
          </a:p>
          <a:p>
            <a:pPr marL="241653" lvl="0" indent="-241653" algn="l" rtl="0">
              <a:lnSpc>
                <a:spcPct val="100000"/>
              </a:lnSpc>
              <a:spcBef>
                <a:spcPts val="0"/>
              </a:spcBef>
              <a:spcAft>
                <a:spcPts val="0"/>
              </a:spcAft>
              <a:buClr>
                <a:schemeClr val="dk1"/>
              </a:buClr>
              <a:buSzPts val="1200"/>
              <a:buFont typeface="Calibri"/>
              <a:buAutoNum type="arabicPeriod"/>
            </a:pPr>
            <a:r>
              <a:rPr lang="en-CA"/>
              <a:t>Run charts are similar to the other tools in that the conversations that happen from them are the meaningful part. It allows people to talk about the meaning behind changes and what they will do next. </a:t>
            </a:r>
            <a:endParaRPr/>
          </a:p>
          <a:p>
            <a:pPr marL="0" lvl="0" indent="0" algn="l" rtl="0">
              <a:lnSpc>
                <a:spcPct val="100000"/>
              </a:lnSpc>
              <a:spcBef>
                <a:spcPts val="0"/>
              </a:spcBef>
              <a:spcAft>
                <a:spcPts val="0"/>
              </a:spcAft>
              <a:buClr>
                <a:schemeClr val="dk1"/>
              </a:buClr>
              <a:buSzPts val="1200"/>
              <a:buFont typeface="Calibri"/>
              <a:buNone/>
            </a:pPr>
            <a:endParaRPr/>
          </a:p>
          <a:p>
            <a:pPr marL="241653" lvl="0" indent="-241653" algn="l" rtl="0">
              <a:lnSpc>
                <a:spcPct val="100000"/>
              </a:lnSpc>
              <a:spcBef>
                <a:spcPts val="0"/>
              </a:spcBef>
              <a:spcAft>
                <a:spcPts val="0"/>
              </a:spcAft>
              <a:buClr>
                <a:schemeClr val="dk1"/>
              </a:buClr>
              <a:buSzPts val="1200"/>
              <a:buFont typeface="Calibri"/>
              <a:buAutoNum type="arabicPeriod"/>
            </a:pPr>
            <a:r>
              <a:rPr lang="en-CA"/>
              <a:t>Talk about how run charts can be used to monitor performance, but, can also be used at the outset of a project to diagnoses problems. Problems and aims should be based in data – run charts can </a:t>
            </a:r>
            <a:r>
              <a:rPr lang="en-CA" err="1"/>
              <a:t>eb</a:t>
            </a:r>
            <a:r>
              <a:rPr lang="en-CA"/>
              <a:t> a way for us to identify when a problem may have occurred and to investigate that problem or point in time further – OR they can let us monitoring changes before and after an intervention – or both. This is a good time to nots that all tools can be used differently, depending on the projects. They can be used outside of a formal QI process and still be useful for brain storming or understanding issues better. </a:t>
            </a:r>
            <a:endParaRPr/>
          </a:p>
          <a:p>
            <a:pPr marL="241653" lvl="0" indent="-165453" algn="l" rtl="0">
              <a:lnSpc>
                <a:spcPct val="100000"/>
              </a:lnSpc>
              <a:spcBef>
                <a:spcPts val="0"/>
              </a:spcBef>
              <a:spcAft>
                <a:spcPts val="0"/>
              </a:spcAft>
              <a:buClr>
                <a:schemeClr val="dk1"/>
              </a:buClr>
              <a:buSzPts val="1200"/>
              <a:buFont typeface="Calibri"/>
              <a:buNone/>
            </a:pPr>
            <a:endParaRPr/>
          </a:p>
        </p:txBody>
      </p:sp>
      <p:sp>
        <p:nvSpPr>
          <p:cNvPr id="2217" name="Google Shape;2217;p139:notes"/>
          <p:cNvSpPr txBox="1">
            <a:spLocks noGrp="1"/>
          </p:cNvSpPr>
          <p:nvPr>
            <p:ph type="sldNum" idx="12"/>
          </p:nvPr>
        </p:nvSpPr>
        <p:spPr>
          <a:xfrm>
            <a:off x="3936768" y="8772670"/>
            <a:ext cx="3011699" cy="463407"/>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SzPts val="1200"/>
              <a:buNone/>
            </a:pPr>
            <a:fld id="{00000000-1234-1234-1234-123412341234}" type="slidenum">
              <a:rPr lang="en-CA" sz="1200">
                <a:solidFill>
                  <a:srgbClr val="000000"/>
                </a:solidFill>
                <a:latin typeface="Calibri"/>
                <a:ea typeface="Calibri"/>
                <a:cs typeface="Calibri"/>
                <a:sym typeface="Calibri"/>
              </a:rPr>
              <a:t>38</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2173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10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2" name="Google Shape;1432;p108: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33" name="Google Shape;1433;p108: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CA" sz="1300">
                <a:solidFill>
                  <a:srgbClr val="000000"/>
                </a:solidFill>
                <a:latin typeface="Calibri"/>
                <a:ea typeface="Calibri"/>
                <a:cs typeface="Calibri"/>
                <a:sym typeface="Calibri"/>
              </a:rPr>
              <a:t>40</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2668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5A1A0-9F74-44E0-B4A3-543679580377}"/>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71393FAB-8AEF-46D1-B8A2-CDB7EA70C2DF}"/>
              </a:ext>
            </a:extLst>
          </p:cNvPr>
          <p:cNvSpPr txBox="1">
            <a:spLocks noGrp="1"/>
          </p:cNvSpPr>
          <p:nvPr>
            <p:ph type="body" sz="quarter" idx="1"/>
          </p:nvPr>
        </p:nvSpPr>
        <p:spPr/>
        <p:txBody>
          <a:bodyPr/>
          <a:lstStyle/>
          <a:p>
            <a:pPr lvl="0"/>
            <a:r>
              <a:rPr lang="en-CA"/>
              <a:t>Data you can actually collect – with remember note</a:t>
            </a:r>
          </a:p>
          <a:p>
            <a:pPr lvl="0"/>
            <a:r>
              <a:rPr lang="en-CA"/>
              <a:t>Information you are getting data – is actually what you were trying to measure</a:t>
            </a:r>
          </a:p>
          <a:p>
            <a:pPr lvl="0"/>
            <a:r>
              <a:rPr lang="en-CA"/>
              <a:t>Analysis – think about your audience with presenting data</a:t>
            </a:r>
          </a:p>
        </p:txBody>
      </p:sp>
      <p:sp>
        <p:nvSpPr>
          <p:cNvPr id="4" name="Slide Number Placeholder 3">
            <a:extLst>
              <a:ext uri="{FF2B5EF4-FFF2-40B4-BE49-F238E27FC236}">
                <a16:creationId xmlns:a16="http://schemas.microsoft.com/office/drawing/2014/main" id="{2C79018E-F597-4F3A-BC0E-E256607431E5}"/>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0BE531-C078-4260-B8EE-532EA0C14BA0}" type="slidenum">
              <a:t>41</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4181284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F8753-7C28-4736-B6CD-119DEDEA7186}"/>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41C6EE95-6EE7-4F8D-B081-FC1BCF3DCEC7}"/>
              </a:ext>
            </a:extLst>
          </p:cNvPr>
          <p:cNvSpPr txBox="1">
            <a:spLocks noGrp="1"/>
          </p:cNvSpPr>
          <p:nvPr>
            <p:ph type="body" sz="quarter" idx="1"/>
          </p:nvPr>
        </p:nvSpPr>
        <p:spPr/>
        <p:txBody>
          <a:bodyPr/>
          <a:lstStyle/>
          <a:p>
            <a:pPr lvl="0"/>
            <a:r>
              <a:rPr lang="en-US" err="1"/>
              <a:t>Adv</a:t>
            </a:r>
            <a:r>
              <a:rPr lang="en-US" baseline="0"/>
              <a:t> </a:t>
            </a:r>
            <a:r>
              <a:rPr lang="en-US" baseline="0" err="1"/>
              <a:t>CoP</a:t>
            </a:r>
            <a:r>
              <a:rPr lang="en-US" baseline="0"/>
              <a:t> QIP tech specs</a:t>
            </a:r>
            <a:endParaRPr lang="en-US"/>
          </a:p>
        </p:txBody>
      </p:sp>
      <p:sp>
        <p:nvSpPr>
          <p:cNvPr id="4" name="Slide Number Placeholder 3">
            <a:extLst>
              <a:ext uri="{FF2B5EF4-FFF2-40B4-BE49-F238E27FC236}">
                <a16:creationId xmlns:a16="http://schemas.microsoft.com/office/drawing/2014/main" id="{DF9B7E30-10FC-4E0C-A8C7-CFBFF335CA66}"/>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1636E7-08B1-4CE1-9A7D-2EAF55C264DC}" type="slidenum">
              <a:t>42</a:t>
            </a:fld>
            <a:endParaRPr lang="en-US" sz="1400" b="0" i="0" u="none" strike="noStrike" kern="0" cap="none" spc="0" baseline="0">
              <a:solidFill>
                <a:srgbClr val="000000"/>
              </a:solidFill>
              <a:uFillTx/>
              <a:latin typeface="Arial"/>
              <a:ea typeface="Calibri"/>
              <a:cs typeface="Arial"/>
            </a:endParaRPr>
          </a:p>
        </p:txBody>
      </p:sp>
    </p:spTree>
    <p:extLst>
      <p:ext uri="{BB962C8B-B14F-4D97-AF65-F5344CB8AC3E}">
        <p14:creationId xmlns:p14="http://schemas.microsoft.com/office/powerpoint/2010/main" val="1873012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91D32-62D6-4FB2-8332-6BC085E74F76}"/>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85E5AE8E-25A0-421B-8811-B3A9619D8507}"/>
              </a:ext>
            </a:extLst>
          </p:cNvPr>
          <p:cNvSpPr txBox="1">
            <a:spLocks noGrp="1"/>
          </p:cNvSpPr>
          <p:nvPr>
            <p:ph type="body" sz="quarter" idx="1"/>
          </p:nvPr>
        </p:nvSpPr>
        <p:spPr/>
        <p:txBody>
          <a:bodyPr/>
          <a:lstStyle/>
          <a:p>
            <a:pPr lvl="0"/>
            <a:endParaRPr lang="en-CA"/>
          </a:p>
        </p:txBody>
      </p:sp>
      <p:sp>
        <p:nvSpPr>
          <p:cNvPr id="4" name="Slide Number Placeholder 3">
            <a:extLst>
              <a:ext uri="{FF2B5EF4-FFF2-40B4-BE49-F238E27FC236}">
                <a16:creationId xmlns:a16="http://schemas.microsoft.com/office/drawing/2014/main" id="{3F661FA6-4E03-4B11-A847-1210BE2EEF40}"/>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882806-7ED2-4BFB-BCF9-CB9A8937120F}" type="slidenum">
              <a:t>43</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1000961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FE3CB-CCBC-4B2E-A149-1A53761B771C}"/>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ED41B3C9-B243-4FD2-AAC6-638394256682}"/>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64B0C38F-6DB2-4011-B26B-949D88E63C2E}"/>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9C976F-138A-4CF5-9F1F-7EF75CBA05B7}" type="slidenum">
              <a:t>44</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2547626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1D202-E2FF-41C9-91CC-0D658D9B786C}"/>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3EBA4344-1952-40F8-AA36-79A4EEFB13DA}"/>
              </a:ext>
            </a:extLst>
          </p:cNvPr>
          <p:cNvSpPr txBox="1">
            <a:spLocks noGrp="1"/>
          </p:cNvSpPr>
          <p:nvPr>
            <p:ph type="body" sz="quarter" idx="1"/>
          </p:nvPr>
        </p:nvSpPr>
        <p:spPr/>
        <p:txBody>
          <a:bodyPr/>
          <a:lstStyle/>
          <a:p>
            <a:pPr lvl="0"/>
            <a:endParaRPr lang="en-CA"/>
          </a:p>
        </p:txBody>
      </p:sp>
      <p:sp>
        <p:nvSpPr>
          <p:cNvPr id="4" name="Slide Number Placeholder 3">
            <a:extLst>
              <a:ext uri="{FF2B5EF4-FFF2-40B4-BE49-F238E27FC236}">
                <a16:creationId xmlns:a16="http://schemas.microsoft.com/office/drawing/2014/main" id="{9CE22CA4-152D-46B8-BFB2-F1EBF9030324}"/>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AA592E4-E200-4412-86E1-34306646CCB4}" type="slidenum">
              <a:t>46</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6788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DA7BA-0EFE-47B6-A415-5163FE89B53D}"/>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3D288618-88C6-4A2F-BEE6-76AEBD175FB0}"/>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90C43FA3-9697-4452-B960-EA760E835520}"/>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algn="r">
              <a:defRPr sz="1800" b="0" i="0" u="none" strike="noStrike" kern="0" cap="none" spc="0" baseline="0">
                <a:solidFill>
                  <a:srgbClr val="000000"/>
                </a:solidFill>
                <a:uFillTx/>
              </a:defRPr>
            </a:pPr>
            <a:fld id="{01BC498E-7F14-4661-BB4F-2F0ABB6A69E1}" type="slidenum">
              <a:rPr kern="0">
                <a:solidFill>
                  <a:srgbClr val="000000"/>
                </a:solidFill>
              </a:rPr>
              <a:pPr algn="r">
                <a:defRPr sz="1800" b="0" i="0" u="none" strike="noStrike" kern="0" cap="none" spc="0" baseline="0">
                  <a:solidFill>
                    <a:srgbClr val="000000"/>
                  </a:solidFill>
                  <a:uFillTx/>
                </a:defRPr>
              </a:pPr>
              <a:t>5</a:t>
            </a:fld>
            <a:endParaRPr lang="en-CA" sz="1200" kern="0">
              <a:solidFill>
                <a:srgbClr val="000000"/>
              </a:solidFill>
              <a:ea typeface="Calibri"/>
              <a:cs typeface="Calibri"/>
            </a:endParaRPr>
          </a:p>
        </p:txBody>
      </p:sp>
    </p:spTree>
    <p:extLst>
      <p:ext uri="{BB962C8B-B14F-4D97-AF65-F5344CB8AC3E}">
        <p14:creationId xmlns:p14="http://schemas.microsoft.com/office/powerpoint/2010/main" val="2323742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99;p131:notes">
            <a:extLst>
              <a:ext uri="{FF2B5EF4-FFF2-40B4-BE49-F238E27FC236}">
                <a16:creationId xmlns:a16="http://schemas.microsoft.com/office/drawing/2014/main" id="{FF8DF587-8D30-4E50-84D2-82A738A17D29}"/>
              </a:ext>
            </a:extLst>
          </p:cNvPr>
          <p:cNvSpPr txBox="1">
            <a:spLocks noGrp="1"/>
          </p:cNvSpPr>
          <p:nvPr>
            <p:ph type="body" sz="quarter" idx="1"/>
          </p:nvPr>
        </p:nvSpPr>
        <p:spPr>
          <a:xfrm>
            <a:off x="691953" y="4372487"/>
            <a:ext cx="5535613" cy="4142350"/>
          </a:xfrm>
        </p:spPr>
        <p:txBody>
          <a:bodyPr lIns="92116" tIns="46030" rIns="92116" bIns="46030"/>
          <a:lstStyle/>
          <a:p>
            <a:pPr marL="0" lvl="0" indent="0"/>
            <a:endParaRPr lang="en-CA"/>
          </a:p>
        </p:txBody>
      </p:sp>
      <p:sp>
        <p:nvSpPr>
          <p:cNvPr id="3" name="Google Shape;2100;p131:notes">
            <a:extLst>
              <a:ext uri="{FF2B5EF4-FFF2-40B4-BE49-F238E27FC236}">
                <a16:creationId xmlns:a16="http://schemas.microsoft.com/office/drawing/2014/main" id="{5BC29CE0-6E61-4057-8EF6-5C24A6F51D37}"/>
              </a:ext>
            </a:extLst>
          </p:cNvPr>
          <p:cNvSpPr>
            <a:spLocks noGrp="1" noRot="1" noChangeAspect="1"/>
          </p:cNvSpPr>
          <p:nvPr>
            <p:ph type="sldImg"/>
          </p:nvPr>
        </p:nvSpPr>
        <p:spPr>
          <a:xfrm>
            <a:off x="1157288" y="690563"/>
            <a:ext cx="4605337" cy="3452812"/>
          </a:xfrm>
        </p:spPr>
      </p:sp>
    </p:spTree>
    <p:extLst>
      <p:ext uri="{BB962C8B-B14F-4D97-AF65-F5344CB8AC3E}">
        <p14:creationId xmlns:p14="http://schemas.microsoft.com/office/powerpoint/2010/main" val="1656849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01AFF-022C-403F-BEFB-0FD7C33D3544}"/>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107E1259-213F-4E97-99E1-59544BC1DA53}"/>
              </a:ext>
            </a:extLst>
          </p:cNvPr>
          <p:cNvSpPr txBox="1">
            <a:spLocks noGrp="1"/>
          </p:cNvSpPr>
          <p:nvPr>
            <p:ph type="body" sz="quarter" idx="1"/>
          </p:nvPr>
        </p:nvSpPr>
        <p:spPr/>
        <p:txBody>
          <a:bodyPr/>
          <a:lstStyle/>
          <a:p>
            <a:pPr lvl="0"/>
            <a:r>
              <a:rPr lang="en-CA"/>
              <a:t>Ash can you update a survey for us</a:t>
            </a:r>
          </a:p>
          <a:p>
            <a:pPr lvl="0"/>
            <a:r>
              <a:rPr lang="en-CA"/>
              <a:t>Copy link in the chat box?  Who will do this?</a:t>
            </a:r>
            <a:endParaRPr lang="en-US"/>
          </a:p>
        </p:txBody>
      </p:sp>
      <p:sp>
        <p:nvSpPr>
          <p:cNvPr id="4" name="Slide Number Placeholder 3">
            <a:extLst>
              <a:ext uri="{FF2B5EF4-FFF2-40B4-BE49-F238E27FC236}">
                <a16:creationId xmlns:a16="http://schemas.microsoft.com/office/drawing/2014/main" id="{159AF6CD-9DAC-4370-9EBE-BA1432B19A17}"/>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71A469-950F-4C40-AC98-A6424AD2F4CF}" type="slidenum">
              <a:t>48</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3547864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72E75-9C21-465C-80A5-31C011456A9A}"/>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3F05C327-B597-495C-8D75-A9D9669DD042}"/>
              </a:ext>
            </a:extLst>
          </p:cNvPr>
          <p:cNvSpPr txBox="1">
            <a:spLocks noGrp="1"/>
          </p:cNvSpPr>
          <p:nvPr>
            <p:ph type="body" sz="quarter" idx="1"/>
          </p:nvPr>
        </p:nvSpPr>
        <p:spPr/>
        <p:txBody>
          <a:bodyPr/>
          <a:lstStyle/>
          <a:p>
            <a:pPr lvl="0"/>
            <a:endParaRPr lang="en-CA"/>
          </a:p>
        </p:txBody>
      </p:sp>
      <p:sp>
        <p:nvSpPr>
          <p:cNvPr id="4" name="Slide Number Placeholder 3">
            <a:extLst>
              <a:ext uri="{FF2B5EF4-FFF2-40B4-BE49-F238E27FC236}">
                <a16:creationId xmlns:a16="http://schemas.microsoft.com/office/drawing/2014/main" id="{D3C3C250-C64E-432A-9546-E0C6FA05C1BD}"/>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307E51-47C6-4BCD-8B1E-45E4D17450BF}" type="slidenum">
              <a:t>49</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238755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6;p2:notes">
            <a:extLst>
              <a:ext uri="{FF2B5EF4-FFF2-40B4-BE49-F238E27FC236}">
                <a16:creationId xmlns:a16="http://schemas.microsoft.com/office/drawing/2014/main" id="{14A5D0FC-D3F9-4833-9281-1C159E33174E}"/>
              </a:ext>
            </a:extLst>
          </p:cNvPr>
          <p:cNvSpPr txBox="1">
            <a:spLocks noGrp="1"/>
          </p:cNvSpPr>
          <p:nvPr>
            <p:ph type="body" sz="quarter" idx="1"/>
          </p:nvPr>
        </p:nvSpPr>
        <p:spPr/>
        <p:txBody>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a:p>
        </p:txBody>
      </p:sp>
      <p:sp>
        <p:nvSpPr>
          <p:cNvPr id="3" name="Google Shape;127;p2:notes">
            <a:extLst>
              <a:ext uri="{FF2B5EF4-FFF2-40B4-BE49-F238E27FC236}">
                <a16:creationId xmlns:a16="http://schemas.microsoft.com/office/drawing/2014/main" id="{319A689B-D9ED-4870-9745-9E4E69E1FF67}"/>
              </a:ext>
            </a:extLst>
          </p:cNvPr>
          <p:cNvSpPr>
            <a:spLocks noGrp="1" noRot="1" noChangeAspect="1"/>
          </p:cNvSpPr>
          <p:nvPr>
            <p:ph type="sldImg"/>
          </p:nvPr>
        </p:nvSpPr>
        <p:spPr>
          <a:xfrm>
            <a:off x="1181100" y="696913"/>
            <a:ext cx="4648200" cy="3486150"/>
          </a:xfrm>
        </p:spPr>
      </p:sp>
    </p:spTree>
    <p:extLst>
      <p:ext uri="{BB962C8B-B14F-4D97-AF65-F5344CB8AC3E}">
        <p14:creationId xmlns:p14="http://schemas.microsoft.com/office/powerpoint/2010/main" val="125748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6;p2:notes">
            <a:extLst>
              <a:ext uri="{FF2B5EF4-FFF2-40B4-BE49-F238E27FC236}">
                <a16:creationId xmlns:a16="http://schemas.microsoft.com/office/drawing/2014/main" id="{14A5D0FC-D3F9-4833-9281-1C159E33174E}"/>
              </a:ext>
            </a:extLst>
          </p:cNvPr>
          <p:cNvSpPr txBox="1">
            <a:spLocks noGrp="1"/>
          </p:cNvSpPr>
          <p:nvPr>
            <p:ph type="body" sz="quarter" idx="1"/>
          </p:nvPr>
        </p:nvSpPr>
        <p:spPr/>
        <p:txBody>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r>
              <a:rPr lang="en-US"/>
              <a:t>Deb to</a:t>
            </a:r>
            <a:r>
              <a:rPr lang="en-US" baseline="0"/>
              <a:t> work on recap from </a:t>
            </a:r>
            <a:r>
              <a:rPr lang="en-US" baseline="0" err="1"/>
              <a:t>chapt</a:t>
            </a:r>
            <a:r>
              <a:rPr lang="en-US" baseline="0"/>
              <a:t> 1 &amp; 2</a:t>
            </a:r>
            <a:endParaRPr lang="en-US"/>
          </a:p>
        </p:txBody>
      </p:sp>
      <p:sp>
        <p:nvSpPr>
          <p:cNvPr id="3" name="Google Shape;127;p2:notes">
            <a:extLst>
              <a:ext uri="{FF2B5EF4-FFF2-40B4-BE49-F238E27FC236}">
                <a16:creationId xmlns:a16="http://schemas.microsoft.com/office/drawing/2014/main" id="{319A689B-D9ED-4870-9745-9E4E69E1FF67}"/>
              </a:ext>
            </a:extLst>
          </p:cNvPr>
          <p:cNvSpPr>
            <a:spLocks noGrp="1" noRot="1" noChangeAspect="1"/>
          </p:cNvSpPr>
          <p:nvPr>
            <p:ph type="sldImg"/>
          </p:nvPr>
        </p:nvSpPr>
        <p:spPr>
          <a:xfrm>
            <a:off x="1181100" y="696913"/>
            <a:ext cx="4648200" cy="3486150"/>
          </a:xfrm>
        </p:spPr>
      </p:sp>
    </p:spTree>
    <p:extLst>
      <p:ext uri="{BB962C8B-B14F-4D97-AF65-F5344CB8AC3E}">
        <p14:creationId xmlns:p14="http://schemas.microsoft.com/office/powerpoint/2010/main" val="332347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5B2F3-D9C1-4CB8-843B-F0F83F689652}"/>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47B25434-DDAA-4EB8-A9D4-DA60FC030735}"/>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D7AC362F-76DE-4A39-8FCF-397DE9493787}"/>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DCF650-9AD5-4FEA-B637-91785236937E}" type="slidenum">
              <a:t>8</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268685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2B04E-CCB2-4145-8E55-F3607F06CA24}"/>
              </a:ext>
            </a:extLst>
          </p:cNvPr>
          <p:cNvSpPr>
            <a:spLocks noGrp="1" noRot="1" noChangeAspect="1"/>
          </p:cNvSpPr>
          <p:nvPr>
            <p:ph type="sldImg"/>
          </p:nvPr>
        </p:nvSpPr>
        <p:spPr>
          <a:xfrm>
            <a:off x="1457325" y="1181100"/>
            <a:ext cx="4251325" cy="3189288"/>
          </a:xfrm>
        </p:spPr>
      </p:sp>
      <p:sp>
        <p:nvSpPr>
          <p:cNvPr id="3" name="Notes Placeholder 2">
            <a:extLst>
              <a:ext uri="{FF2B5EF4-FFF2-40B4-BE49-F238E27FC236}">
                <a16:creationId xmlns:a16="http://schemas.microsoft.com/office/drawing/2014/main" id="{A9716A6C-254F-4A27-A7BA-6DE71E882118}"/>
              </a:ext>
            </a:extLst>
          </p:cNvPr>
          <p:cNvSpPr txBox="1">
            <a:spLocks noGrp="1"/>
          </p:cNvSpPr>
          <p:nvPr>
            <p:ph type="body" sz="quarter" idx="1"/>
          </p:nvPr>
        </p:nvSpPr>
        <p:spPr/>
        <p:txBody>
          <a:bodyPr/>
          <a:lstStyle/>
          <a:p>
            <a:pPr lvl="0"/>
            <a:r>
              <a:rPr lang="en-US"/>
              <a:t>Don’t reinvent the wheel,</a:t>
            </a:r>
            <a:r>
              <a:rPr lang="en-US" baseline="0"/>
              <a:t> use the data that you have – rename?</a:t>
            </a:r>
            <a:endParaRPr lang="en-US"/>
          </a:p>
        </p:txBody>
      </p:sp>
      <p:sp>
        <p:nvSpPr>
          <p:cNvPr id="4" name="Slide Number Placeholder 3">
            <a:extLst>
              <a:ext uri="{FF2B5EF4-FFF2-40B4-BE49-F238E27FC236}">
                <a16:creationId xmlns:a16="http://schemas.microsoft.com/office/drawing/2014/main" id="{E0D96C66-6FFC-4604-BE35-CC03A30CAE63}"/>
              </a:ext>
            </a:extLst>
          </p:cNvPr>
          <p:cNvSpPr txBox="1"/>
          <p:nvPr/>
        </p:nvSpPr>
        <p:spPr>
          <a:xfrm>
            <a:off x="3970938" y="8829967"/>
            <a:ext cx="3037837" cy="464816"/>
          </a:xfrm>
          <a:prstGeom prst="rect">
            <a:avLst/>
          </a:prstGeom>
          <a:noFill/>
          <a:ln cap="flat">
            <a:noFill/>
          </a:ln>
        </p:spPr>
        <p:txBody>
          <a:bodyPr vert="horz" wrap="square" lIns="93159" tIns="46570" rIns="93159" bIns="4657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648172-2105-4FBC-9044-ECB5C958B9B0}" type="slidenum">
              <a:t>9</a:t>
            </a:fld>
            <a:endParaRPr lang="en-CA" sz="1200" b="0" i="0" u="none" strike="noStrike" kern="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14050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9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5" name="Google Shape;1375;p98:notes"/>
          <p:cNvSpPr txBox="1">
            <a:spLocks noGrp="1"/>
          </p:cNvSpPr>
          <p:nvPr>
            <p:ph type="body" idx="1"/>
          </p:nvPr>
        </p:nvSpPr>
        <p:spPr>
          <a:xfrm>
            <a:off x="960120" y="3520440"/>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76" name="Google Shape;1376;p98:notes"/>
          <p:cNvSpPr txBox="1">
            <a:spLocks noGrp="1"/>
          </p:cNvSpPr>
          <p:nvPr>
            <p:ph type="sldNum" idx="12"/>
          </p:nvPr>
        </p:nvSpPr>
        <p:spPr>
          <a:xfrm>
            <a:off x="5438460" y="6948172"/>
            <a:ext cx="4160520" cy="367029"/>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CA" sz="1300">
                <a:solidFill>
                  <a:schemeClr val="dk1"/>
                </a:solidFill>
                <a:latin typeface="Calibri"/>
                <a:ea typeface="Calibri"/>
                <a:cs typeface="Calibri"/>
                <a:sym typeface="Calibri"/>
              </a:rPr>
              <a:t>10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428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29;p140">
            <a:extLst>
              <a:ext uri="{FF2B5EF4-FFF2-40B4-BE49-F238E27FC236}">
                <a16:creationId xmlns:a16="http://schemas.microsoft.com/office/drawing/2014/main" id="{37347F0E-5DB5-494F-A16C-7670977362D9}"/>
              </a:ext>
            </a:extLst>
          </p:cNvPr>
          <p:cNvSpPr txBox="1">
            <a:spLocks noGrp="1"/>
          </p:cNvSpPr>
          <p:nvPr>
            <p:ph type="dt" sz="half" idx="7"/>
          </p:nvPr>
        </p:nvSpPr>
        <p:spPr/>
        <p:txBody>
          <a:bodyPr/>
          <a:lstStyle>
            <a:lvl1pPr>
              <a:defRPr/>
            </a:lvl1pPr>
          </a:lstStyle>
          <a:p>
            <a:pPr lvl="0"/>
            <a:endParaRPr lang="en-CA"/>
          </a:p>
        </p:txBody>
      </p:sp>
      <p:sp>
        <p:nvSpPr>
          <p:cNvPr id="3" name="Google Shape;30;p140">
            <a:extLst>
              <a:ext uri="{FF2B5EF4-FFF2-40B4-BE49-F238E27FC236}">
                <a16:creationId xmlns:a16="http://schemas.microsoft.com/office/drawing/2014/main" id="{DF74DAE8-1579-4B98-B390-37BCCDD01447}"/>
              </a:ext>
            </a:extLst>
          </p:cNvPr>
          <p:cNvSpPr txBox="1">
            <a:spLocks noGrp="1"/>
          </p:cNvSpPr>
          <p:nvPr>
            <p:ph type="ftr" sz="quarter" idx="9"/>
          </p:nvPr>
        </p:nvSpPr>
        <p:spPr/>
        <p:txBody>
          <a:bodyPr/>
          <a:lstStyle>
            <a:lvl1pPr>
              <a:defRPr/>
            </a:lvl1pPr>
          </a:lstStyle>
          <a:p>
            <a:pPr lvl="0"/>
            <a:endParaRPr lang="en-CA"/>
          </a:p>
        </p:txBody>
      </p:sp>
      <p:sp>
        <p:nvSpPr>
          <p:cNvPr id="4" name="Google Shape;31;p140">
            <a:extLst>
              <a:ext uri="{FF2B5EF4-FFF2-40B4-BE49-F238E27FC236}">
                <a16:creationId xmlns:a16="http://schemas.microsoft.com/office/drawing/2014/main" id="{03BB42CF-A2C0-4DB6-84C9-5FFC7848E6AC}"/>
              </a:ext>
            </a:extLst>
          </p:cNvPr>
          <p:cNvSpPr txBox="1">
            <a:spLocks noGrp="1"/>
          </p:cNvSpPr>
          <p:nvPr>
            <p:ph type="sldNum" sz="quarter" idx="8"/>
          </p:nvPr>
        </p:nvSpPr>
        <p:spPr/>
        <p:txBody>
          <a:bodyPr/>
          <a:lstStyle>
            <a:lvl1pPr>
              <a:defRPr/>
            </a:lvl1pPr>
          </a:lstStyle>
          <a:p>
            <a:pPr lvl="0"/>
            <a:fld id="{30F7D2AB-DEAD-4E52-A396-FC97B58F7CCB}" type="slidenum">
              <a:t>‹#›</a:t>
            </a:fld>
            <a:endParaRPr lang="en-CA"/>
          </a:p>
        </p:txBody>
      </p:sp>
      <p:cxnSp>
        <p:nvCxnSpPr>
          <p:cNvPr id="5" name="Google Shape;32;p140">
            <a:extLst>
              <a:ext uri="{FF2B5EF4-FFF2-40B4-BE49-F238E27FC236}">
                <a16:creationId xmlns:a16="http://schemas.microsoft.com/office/drawing/2014/main" id="{14A69CA4-C511-41EE-A109-6F558676D370}"/>
              </a:ext>
            </a:extLst>
          </p:cNvPr>
          <p:cNvCxnSpPr/>
          <p:nvPr/>
        </p:nvCxnSpPr>
        <p:spPr>
          <a:xfrm>
            <a:off x="905740" y="4343400"/>
            <a:ext cx="7406640" cy="0"/>
          </a:xfrm>
          <a:prstGeom prst="straightConnector1">
            <a:avLst/>
          </a:prstGeom>
          <a:noFill/>
          <a:ln w="9528" cap="flat">
            <a:solidFill>
              <a:srgbClr val="7F7F7F"/>
            </a:solidFill>
            <a:prstDash val="solid"/>
            <a:round/>
          </a:ln>
        </p:spPr>
      </p:cxnSp>
      <p:grpSp>
        <p:nvGrpSpPr>
          <p:cNvPr id="6" name="Google Shape;54;p142">
            <a:extLst>
              <a:ext uri="{FF2B5EF4-FFF2-40B4-BE49-F238E27FC236}">
                <a16:creationId xmlns:a16="http://schemas.microsoft.com/office/drawing/2014/main" id="{98116DD2-7585-49CF-A950-85802FB1D447}"/>
              </a:ext>
            </a:extLst>
          </p:cNvPr>
          <p:cNvGrpSpPr/>
          <p:nvPr/>
        </p:nvGrpSpPr>
        <p:grpSpPr>
          <a:xfrm>
            <a:off x="681246" y="197236"/>
            <a:ext cx="7754787" cy="862407"/>
            <a:chOff x="681246" y="197236"/>
            <a:chExt cx="7754787" cy="862407"/>
          </a:xfrm>
        </p:grpSpPr>
        <p:grpSp>
          <p:nvGrpSpPr>
            <p:cNvPr id="7" name="Google Shape;55;p142">
              <a:extLst>
                <a:ext uri="{FF2B5EF4-FFF2-40B4-BE49-F238E27FC236}">
                  <a16:creationId xmlns:a16="http://schemas.microsoft.com/office/drawing/2014/main" id="{ADAC8F61-AE9B-4CE9-A15F-71F594E0AB22}"/>
                </a:ext>
              </a:extLst>
            </p:cNvPr>
            <p:cNvGrpSpPr/>
            <p:nvPr/>
          </p:nvGrpSpPr>
          <p:grpSpPr>
            <a:xfrm>
              <a:off x="681246" y="197236"/>
              <a:ext cx="6159663" cy="862407"/>
              <a:chOff x="681246" y="197236"/>
              <a:chExt cx="6159663" cy="862407"/>
            </a:xfrm>
          </p:grpSpPr>
          <p:pic>
            <p:nvPicPr>
              <p:cNvPr id="8" name="Google Shape;56;p142">
                <a:extLst>
                  <a:ext uri="{FF2B5EF4-FFF2-40B4-BE49-F238E27FC236}">
                    <a16:creationId xmlns:a16="http://schemas.microsoft.com/office/drawing/2014/main" id="{D17C83C1-AA49-454E-AF50-5725DFB9EDBC}"/>
                  </a:ext>
                </a:extLst>
              </p:cNvPr>
              <p:cNvPicPr>
                <a:picLocks noChangeAspect="1"/>
              </p:cNvPicPr>
              <p:nvPr/>
            </p:nvPicPr>
            <p:blipFill>
              <a:blip r:embed="rId2">
                <a:alphaModFix/>
              </a:blip>
              <a:srcRect/>
              <a:stretch>
                <a:fillRect/>
              </a:stretch>
            </p:blipFill>
            <p:spPr>
              <a:xfrm>
                <a:off x="681246" y="197236"/>
                <a:ext cx="1936187" cy="862407"/>
              </a:xfrm>
              <a:prstGeom prst="rect">
                <a:avLst/>
              </a:prstGeom>
              <a:noFill/>
              <a:ln cap="flat">
                <a:noFill/>
              </a:ln>
            </p:spPr>
          </p:pic>
          <p:pic>
            <p:nvPicPr>
              <p:cNvPr id="9" name="Google Shape;57;p142">
                <a:extLst>
                  <a:ext uri="{FF2B5EF4-FFF2-40B4-BE49-F238E27FC236}">
                    <a16:creationId xmlns:a16="http://schemas.microsoft.com/office/drawing/2014/main" id="{50691779-A6CD-45D6-908A-23EA0065A34F}"/>
                  </a:ext>
                </a:extLst>
              </p:cNvPr>
              <p:cNvPicPr>
                <a:picLocks noChangeAspect="1"/>
              </p:cNvPicPr>
              <p:nvPr/>
            </p:nvPicPr>
            <p:blipFill>
              <a:blip r:embed="rId3">
                <a:alphaModFix/>
              </a:blip>
              <a:srcRect/>
              <a:stretch>
                <a:fillRect/>
              </a:stretch>
            </p:blipFill>
            <p:spPr>
              <a:xfrm>
                <a:off x="2836898" y="360209"/>
                <a:ext cx="1807448" cy="536460"/>
              </a:xfrm>
              <a:prstGeom prst="rect">
                <a:avLst/>
              </a:prstGeom>
              <a:noFill/>
              <a:ln cap="flat">
                <a:noFill/>
              </a:ln>
            </p:spPr>
          </p:pic>
          <p:pic>
            <p:nvPicPr>
              <p:cNvPr id="10" name="Google Shape;58;p142">
                <a:extLst>
                  <a:ext uri="{FF2B5EF4-FFF2-40B4-BE49-F238E27FC236}">
                    <a16:creationId xmlns:a16="http://schemas.microsoft.com/office/drawing/2014/main" id="{545D60E0-10B2-4FC9-ABEE-CC7F38691B94}"/>
                  </a:ext>
                </a:extLst>
              </p:cNvPr>
              <p:cNvPicPr>
                <a:picLocks noChangeAspect="1"/>
              </p:cNvPicPr>
              <p:nvPr/>
            </p:nvPicPr>
            <p:blipFill>
              <a:blip r:embed="rId4"/>
              <a:stretch>
                <a:fillRect/>
              </a:stretch>
            </p:blipFill>
            <p:spPr>
              <a:xfrm>
                <a:off x="4703993" y="262679"/>
                <a:ext cx="2136916" cy="731520"/>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7A176057-006F-43E2-8962-D14CBBB7DB96}"/>
                </a:ext>
              </a:extLst>
            </p:cNvPr>
            <p:cNvPicPr>
              <a:picLocks noChangeAspect="1"/>
            </p:cNvPicPr>
            <p:nvPr/>
          </p:nvPicPr>
          <p:blipFill>
            <a:blip r:embed="rId5">
              <a:alphaModFix/>
            </a:blip>
            <a:srcRect/>
            <a:stretch>
              <a:fillRect/>
            </a:stretch>
          </p:blipFill>
          <p:spPr>
            <a:xfrm>
              <a:off x="6873937" y="380792"/>
              <a:ext cx="1562096" cy="495303"/>
            </a:xfrm>
            <a:prstGeom prst="rect">
              <a:avLst/>
            </a:prstGeom>
            <a:noFill/>
            <a:ln cap="flat">
              <a:noFill/>
            </a:ln>
          </p:spPr>
        </p:pic>
      </p:grpSp>
    </p:spTree>
    <p:extLst>
      <p:ext uri="{BB962C8B-B14F-4D97-AF65-F5344CB8AC3E}">
        <p14:creationId xmlns:p14="http://schemas.microsoft.com/office/powerpoint/2010/main" val="30826446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8239719-C0A2-44C0-BD5C-33876DE532DE}" type="datetimeFigureOut">
              <a:rPr lang="en-CA" smtClean="0"/>
              <a:t>2020-11-13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FC64E7-10D6-4E50-B95C-B335BE38DC29}" type="slidenum">
              <a:rPr lang="en-CA" smtClean="0"/>
              <a:t>‹#›</a:t>
            </a:fld>
            <a:endParaRPr lang="en-CA"/>
          </a:p>
        </p:txBody>
      </p:sp>
    </p:spTree>
    <p:extLst>
      <p:ext uri="{BB962C8B-B14F-4D97-AF65-F5344CB8AC3E}">
        <p14:creationId xmlns:p14="http://schemas.microsoft.com/office/powerpoint/2010/main" val="107200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7313-1EA1-46A9-B6C9-C48DB605AF9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C442838-62E8-48BE-B078-5F43D13629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E1979A-E74A-45BA-B51E-80D321488F8A}"/>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EC894499-559B-4558-9C48-E422E7BA2E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3ABF50-868E-4DC6-A35F-86518F764628}"/>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74768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BBA2-DEA0-49AE-AF3C-4F00AB7E11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28B76CA-E406-4132-981E-532010B9F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E5A0B0-D519-4EBF-9415-3ABEC7F8BACF}"/>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B6B42312-43EF-4F8D-B8EE-1113DAE9B8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CCE678-D433-4C5F-B7CC-B1FF806E89A1}"/>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400399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5522-D933-4130-AF35-32B08E400C0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3A05E6-38BF-4FEC-B7E4-4324DA6A9A5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43DC-4D7B-4265-A623-24C0D7225110}"/>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FC29D920-0B06-4A60-94FC-09B214D90B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51CDEE-F708-4B3F-ACF1-7D5C60DE8B6B}"/>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93679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B0A1-622D-4A82-B479-257BC4D0B2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6451135-1822-46BF-B5E8-06B68C8072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A4A3361-0484-4678-9864-9ABF09B88C0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BB5D02-0B16-45BA-8084-6D45EAB0014E}"/>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6" name="Footer Placeholder 5">
            <a:extLst>
              <a:ext uri="{FF2B5EF4-FFF2-40B4-BE49-F238E27FC236}">
                <a16:creationId xmlns:a16="http://schemas.microsoft.com/office/drawing/2014/main" id="{460E151D-FDDB-43F8-B0F3-B8F81CAC1C3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E4C067-563F-4764-B61E-9F084F1845FA}"/>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70944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849D-6761-4E52-A2E7-BAD45E690B1A}"/>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E9A9B4D-4AEF-4526-8EE9-3F28EF8AF9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75FF6-D9F4-456A-9BC0-F87436D8AC6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3F3EEC9-E16A-4769-8724-049A01D3A5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169BB-7C94-4255-B9B1-6A056D89208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6745516-92CA-4E79-9474-2FE9300B78EF}"/>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8" name="Footer Placeholder 7">
            <a:extLst>
              <a:ext uri="{FF2B5EF4-FFF2-40B4-BE49-F238E27FC236}">
                <a16:creationId xmlns:a16="http://schemas.microsoft.com/office/drawing/2014/main" id="{ECD98A8F-784E-4304-B7BF-F248F3227B2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6A46DF2-8CB6-44CA-B58A-705806A3AFEC}"/>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315952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96D7-FB96-4452-8963-36196852603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251AA53-13A5-47F8-85A6-AEB7133AF591}"/>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4" name="Footer Placeholder 3">
            <a:extLst>
              <a:ext uri="{FF2B5EF4-FFF2-40B4-BE49-F238E27FC236}">
                <a16:creationId xmlns:a16="http://schemas.microsoft.com/office/drawing/2014/main" id="{AE41B9DB-743C-4819-B275-CD70DE6B627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0E33AFB-0662-4632-8A74-ADFE14AB2A9F}"/>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418993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EFFE6-3B56-4B21-B3FF-46D0F0D747B0}"/>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3" name="Footer Placeholder 2">
            <a:extLst>
              <a:ext uri="{FF2B5EF4-FFF2-40B4-BE49-F238E27FC236}">
                <a16:creationId xmlns:a16="http://schemas.microsoft.com/office/drawing/2014/main" id="{58DCC1B6-42B9-42C9-A25A-36663B802AB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39EEEA5-BD5F-4169-91C0-4C6397DB626A}"/>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948704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B93-E23A-4337-8774-36B59BB7F4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DD3CCF5-9201-45CE-864F-C2646D2CC3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191EFDB-4B03-4874-885D-4178CB9642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693BF-A778-4D3B-9C18-7078D0E14C54}"/>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6" name="Footer Placeholder 5">
            <a:extLst>
              <a:ext uri="{FF2B5EF4-FFF2-40B4-BE49-F238E27FC236}">
                <a16:creationId xmlns:a16="http://schemas.microsoft.com/office/drawing/2014/main" id="{5BF8F944-4AE9-4A34-8613-FB9A374034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58EAA0-DC36-43A5-AB23-DE4BC56B3CD2}"/>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148158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9560-880D-49B5-967D-F7FE5589A21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5FDE2E5-D1B8-4D35-8723-BE4ED96951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057564F-6123-42D5-A7DE-69B39292C6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A5008-3273-49F0-8107-61925DCC4E28}"/>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6" name="Footer Placeholder 5">
            <a:extLst>
              <a:ext uri="{FF2B5EF4-FFF2-40B4-BE49-F238E27FC236}">
                <a16:creationId xmlns:a16="http://schemas.microsoft.com/office/drawing/2014/main" id="{AC33234B-DB22-4ECE-A0A0-1D7DE5E4998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412B719-EB27-49F6-94B8-8B8C5A0741A7}"/>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332824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44;p141">
            <a:extLst>
              <a:ext uri="{FF2B5EF4-FFF2-40B4-BE49-F238E27FC236}">
                <a16:creationId xmlns:a16="http://schemas.microsoft.com/office/drawing/2014/main" id="{53811AB8-AB14-4A0B-92C2-F47FB4FF1DB2}"/>
              </a:ext>
            </a:extLst>
          </p:cNvPr>
          <p:cNvSpPr txBox="1">
            <a:spLocks noGrp="1"/>
          </p:cNvSpPr>
          <p:nvPr>
            <p:ph type="sldNum" sz="quarter" idx="8"/>
          </p:nvPr>
        </p:nvSpPr>
        <p:spPr/>
        <p:txBody>
          <a:bodyPr/>
          <a:lstStyle>
            <a:lvl1pPr>
              <a:defRPr/>
            </a:lvl1pPr>
          </a:lstStyle>
          <a:p>
            <a:pPr lvl="0"/>
            <a:fld id="{A26EB9FA-5271-4DD4-86EE-45021AA75A57}" type="slidenum">
              <a:t>‹#›</a:t>
            </a:fld>
            <a:endParaRPr lang="en-CA"/>
          </a:p>
        </p:txBody>
      </p:sp>
    </p:spTree>
    <p:extLst>
      <p:ext uri="{BB962C8B-B14F-4D97-AF65-F5344CB8AC3E}">
        <p14:creationId xmlns:p14="http://schemas.microsoft.com/office/powerpoint/2010/main" val="299367247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C6DC-BD44-4349-9420-D8AC631D0C6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FE191-46FE-4BBD-AA65-4DE1B29C3C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824767-90A8-4BB7-853F-B0CDFA36B459}"/>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298658EE-961E-4CCD-A68D-3C7839CC07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EAE7DC-C135-4A18-B65C-9EFD34501E90}"/>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173885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C4970-BE38-4757-A910-4DFA7C0622C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AEA7FA0-3E48-4395-AB75-FC8F165AF0C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533CA0-208D-42C5-ABE7-0772B3B48042}"/>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8904CA84-9BE1-4FA6-A4EA-0FBE8097A3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4D0AA4-E786-405D-BD45-976766496056}"/>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296085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Google Shape;44;p141">
            <a:extLst>
              <a:ext uri="{FF2B5EF4-FFF2-40B4-BE49-F238E27FC236}">
                <a16:creationId xmlns:a16="http://schemas.microsoft.com/office/drawing/2014/main" id="{427D0CF1-BB55-45AA-B363-C8E0FAE4E83A}"/>
              </a:ext>
            </a:extLst>
          </p:cNvPr>
          <p:cNvSpPr txBox="1">
            <a:spLocks noGrp="1"/>
          </p:cNvSpPr>
          <p:nvPr>
            <p:ph type="sldNum" sz="quarter" idx="8"/>
          </p:nvPr>
        </p:nvSpPr>
        <p:spPr/>
        <p:txBody>
          <a:bodyPr/>
          <a:lstStyle>
            <a:lvl1pPr>
              <a:defRPr/>
            </a:lvl1pPr>
          </a:lstStyle>
          <a:p>
            <a:pPr lvl="0"/>
            <a:fld id="{332235F9-F7FA-4855-AB03-742E884DDDF2}" type="slidenum">
              <a:t>‹#›</a:t>
            </a:fld>
            <a:endParaRPr lang="en-CA"/>
          </a:p>
        </p:txBody>
      </p:sp>
    </p:spTree>
    <p:extLst>
      <p:ext uri="{BB962C8B-B14F-4D97-AF65-F5344CB8AC3E}">
        <p14:creationId xmlns:p14="http://schemas.microsoft.com/office/powerpoint/2010/main" val="176958509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112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236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273819C-18F3-49D9-9A92-E4EF24D3FF87}"/>
              </a:ext>
            </a:extLst>
          </p:cNvPr>
          <p:cNvSpPr txBox="1">
            <a:spLocks noGrp="1"/>
          </p:cNvSpPr>
          <p:nvPr>
            <p:ph type="sldNum" sz="quarter" idx="8"/>
          </p:nvPr>
        </p:nvSpPr>
        <p:spPr>
          <a:xfrm>
            <a:off x="8633463" y="165762"/>
            <a:ext cx="360767" cy="311755"/>
          </a:xfrm>
        </p:spPr>
        <p:txBody>
          <a:bodyPr/>
          <a:lstStyle>
            <a:lvl1pPr defTabSz="257165">
              <a:defRPr lang="en-US">
                <a:solidFill>
                  <a:srgbClr val="000000"/>
                </a:solidFill>
              </a:defRPr>
            </a:lvl1pPr>
          </a:lstStyle>
          <a:p>
            <a:pPr lvl="0"/>
            <a:fld id="{5B965DC3-1DAB-49AA-84A8-4708A6A61C73}" type="slidenum">
              <a:t>‹#›</a:t>
            </a:fld>
            <a:endParaRPr lang="en-US"/>
          </a:p>
        </p:txBody>
      </p:sp>
      <p:sp>
        <p:nvSpPr>
          <p:cNvPr id="3" name="Content Placeholder 7">
            <a:extLst>
              <a:ext uri="{FF2B5EF4-FFF2-40B4-BE49-F238E27FC236}">
                <a16:creationId xmlns:a16="http://schemas.microsoft.com/office/drawing/2014/main" id="{40167AD8-B679-40B5-930A-79A4BAC4FE26}"/>
              </a:ext>
            </a:extLst>
          </p:cNvPr>
          <p:cNvSpPr txBox="1">
            <a:spLocks noGrp="1"/>
          </p:cNvSpPr>
          <p:nvPr>
            <p:ph idx="4294967295"/>
          </p:nvPr>
        </p:nvSpPr>
        <p:spPr>
          <a:xfrm>
            <a:off x="6771086" y="6561140"/>
            <a:ext cx="685800" cy="914400"/>
          </a:xfrm>
        </p:spPr>
        <p:txBody>
          <a:bodyPr/>
          <a:lstStyle>
            <a:lvl1pPr>
              <a:defRPr/>
            </a:lvl1pPr>
            <a:lvl2pPr marL="914400" indent="-342900">
              <a:spcBef>
                <a:spcPts val="200"/>
              </a:spcBef>
              <a:buClr>
                <a:srgbClr val="F07F09"/>
              </a:buClr>
              <a:buSzPts val="1800"/>
              <a:buFont typeface="Noto Sans Symbols"/>
              <a:buChar char="▪"/>
              <a:defRPr sz="1800" kern="0">
                <a:solidFill>
                  <a:srgbClr val="3F3F3F"/>
                </a:solidFill>
                <a:latin typeface="Arial"/>
                <a:ea typeface="Arial"/>
                <a:cs typeface="Arial"/>
              </a:defRPr>
            </a:lvl2pPr>
            <a:lvl3pPr marL="1371600" indent="-317497">
              <a:spcBef>
                <a:spcPts val="400"/>
              </a:spcBef>
              <a:buClr>
                <a:srgbClr val="F07F09"/>
              </a:buClr>
              <a:buSzPts val="1400"/>
              <a:buFont typeface="Calibri"/>
              <a:buChar char="◦"/>
              <a:defRPr sz="1400" kern="0">
                <a:solidFill>
                  <a:srgbClr val="3F3F3F"/>
                </a:solidFill>
                <a:latin typeface="Arial"/>
                <a:ea typeface="Arial"/>
                <a:cs typeface="Arial"/>
              </a:defRPr>
            </a:lvl3pPr>
            <a:lvl4pPr marL="1828800" indent="-317497">
              <a:spcBef>
                <a:spcPts val="400"/>
              </a:spcBef>
              <a:buClr>
                <a:srgbClr val="F07F09"/>
              </a:buClr>
              <a:buSzPts val="1400"/>
              <a:buFont typeface="Calibri"/>
              <a:buChar char="◦"/>
              <a:defRPr sz="1400" kern="0">
                <a:solidFill>
                  <a:srgbClr val="3F3F3F"/>
                </a:solidFill>
                <a:latin typeface="Arial"/>
                <a:ea typeface="Arial"/>
                <a:cs typeface="Arial"/>
              </a:defRPr>
            </a:lvl4pPr>
            <a:lvl5pPr marL="2286000" indent="-317497">
              <a:spcBef>
                <a:spcPts val="400"/>
              </a:spcBef>
              <a:buClr>
                <a:srgbClr val="F07F09"/>
              </a:buClr>
              <a:buSzPts val="1400"/>
              <a:buFont typeface="Calibri"/>
              <a:buChar char="◦"/>
              <a:defRPr sz="1400" kern="0">
                <a:solidFill>
                  <a:srgbClr val="3F3F3F"/>
                </a:solidFill>
                <a:latin typeface="Arial"/>
                <a:ea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39104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46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Summer 2019</a:t>
            </a:r>
          </a:p>
        </p:txBody>
      </p:sp>
      <p:sp>
        <p:nvSpPr>
          <p:cNvPr id="5" name="Footer Placeholder 4"/>
          <p:cNvSpPr>
            <a:spLocks noGrp="1"/>
          </p:cNvSpPr>
          <p:nvPr>
            <p:ph type="ftr" sz="quarter" idx="11"/>
          </p:nvPr>
        </p:nvSpPr>
        <p:spPr/>
        <p:txBody>
          <a:bodyPr/>
          <a:lstStyle/>
          <a:p>
            <a:r>
              <a:rPr lang="en-US"/>
              <a:t>Fun with Run Charts</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00038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Summer 2019</a:t>
            </a:r>
          </a:p>
        </p:txBody>
      </p:sp>
      <p:sp>
        <p:nvSpPr>
          <p:cNvPr id="4" name="Footer Placeholder 3"/>
          <p:cNvSpPr>
            <a:spLocks noGrp="1"/>
          </p:cNvSpPr>
          <p:nvPr>
            <p:ph type="ftr" sz="quarter" idx="11"/>
          </p:nvPr>
        </p:nvSpPr>
        <p:spPr/>
        <p:txBody>
          <a:bodyPr/>
          <a:lstStyle/>
          <a:p>
            <a:r>
              <a:rPr lang="en-US"/>
              <a:t>Fun with Run Charts</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CA" smtClean="0"/>
              <a:t>‹#›</a:t>
            </a:fld>
            <a:endParaRPr lang="en-CA"/>
          </a:p>
        </p:txBody>
      </p:sp>
    </p:spTree>
    <p:extLst>
      <p:ext uri="{BB962C8B-B14F-4D97-AF65-F5344CB8AC3E}">
        <p14:creationId xmlns:p14="http://schemas.microsoft.com/office/powerpoint/2010/main" val="384229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B0A1-622D-4A82-B479-257BC4D0B27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6451135-1822-46BF-B5E8-06B68C8072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A4A3361-0484-4678-9864-9ABF09B88C0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BB5D02-0B16-45BA-8084-6D45EAB0014E}"/>
              </a:ext>
            </a:extLst>
          </p:cNvPr>
          <p:cNvSpPr>
            <a:spLocks noGrp="1"/>
          </p:cNvSpPr>
          <p:nvPr>
            <p:ph type="dt" sz="half" idx="10"/>
          </p:nvPr>
        </p:nvSpPr>
        <p:spPr/>
        <p:txBody>
          <a:bodyPr/>
          <a:lstStyle/>
          <a:p>
            <a:fld id="{0F1C8DFC-DD83-42B4-BAFF-09B9757EB039}" type="datetimeFigureOut">
              <a:rPr lang="en-CA" smtClean="0"/>
              <a:t>2020-11-13</a:t>
            </a:fld>
            <a:endParaRPr lang="en-CA"/>
          </a:p>
        </p:txBody>
      </p:sp>
      <p:sp>
        <p:nvSpPr>
          <p:cNvPr id="6" name="Footer Placeholder 5">
            <a:extLst>
              <a:ext uri="{FF2B5EF4-FFF2-40B4-BE49-F238E27FC236}">
                <a16:creationId xmlns:a16="http://schemas.microsoft.com/office/drawing/2014/main" id="{460E151D-FDDB-43F8-B0F3-B8F81CAC1C3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E4C067-563F-4764-B61E-9F084F1845FA}"/>
              </a:ext>
            </a:extLst>
          </p:cNvPr>
          <p:cNvSpPr>
            <a:spLocks noGrp="1"/>
          </p:cNvSpPr>
          <p:nvPr>
            <p:ph type="sldNum" sz="quarter" idx="12"/>
          </p:nvPr>
        </p:nvSpPr>
        <p:spPr/>
        <p:txBody>
          <a:bodyPr/>
          <a:lstStyle/>
          <a:p>
            <a:fld id="{56BF0EE8-CF3A-4F3F-9D2A-605EBC79DB6E}" type="slidenum">
              <a:rPr lang="en-CA" smtClean="0"/>
              <a:t>‹#›</a:t>
            </a:fld>
            <a:endParaRPr lang="en-CA"/>
          </a:p>
        </p:txBody>
      </p:sp>
    </p:spTree>
    <p:extLst>
      <p:ext uri="{BB962C8B-B14F-4D97-AF65-F5344CB8AC3E}">
        <p14:creationId xmlns:p14="http://schemas.microsoft.com/office/powerpoint/2010/main" val="102961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98;p147">
            <a:extLst>
              <a:ext uri="{FF2B5EF4-FFF2-40B4-BE49-F238E27FC236}">
                <a16:creationId xmlns:a16="http://schemas.microsoft.com/office/drawing/2014/main" id="{A5F53AB5-847A-44F8-89B6-980907994CE5}"/>
              </a:ext>
            </a:extLst>
          </p:cNvPr>
          <p:cNvSpPr txBox="1">
            <a:spLocks noGrp="1"/>
          </p:cNvSpPr>
          <p:nvPr>
            <p:ph type="body" idx="2"/>
          </p:nvPr>
        </p:nvSpPr>
        <p:spPr>
          <a:xfrm>
            <a:off x="342900" y="2926080"/>
            <a:ext cx="2400300" cy="3379119"/>
          </a:xfrm>
        </p:spPr>
        <p:txBody>
          <a:bodyPr lIns="91421" rIns="91421"/>
          <a:lstStyle>
            <a:lvl1pPr indent="-228600">
              <a:buNone/>
              <a:defRPr lang="en-CA" sz="1500">
                <a:solidFill>
                  <a:srgbClr val="FFFFFF"/>
                </a:solidFill>
              </a:defRPr>
            </a:lvl1pPr>
          </a:lstStyle>
          <a:p>
            <a:pPr lvl="0"/>
            <a:endParaRPr lang="en-CA"/>
          </a:p>
        </p:txBody>
      </p:sp>
      <p:sp>
        <p:nvSpPr>
          <p:cNvPr id="3" name="Google Shape;99;p147">
            <a:extLst>
              <a:ext uri="{FF2B5EF4-FFF2-40B4-BE49-F238E27FC236}">
                <a16:creationId xmlns:a16="http://schemas.microsoft.com/office/drawing/2014/main" id="{0E261F53-4292-4E55-86DD-9DE05503E5EB}"/>
              </a:ext>
            </a:extLst>
          </p:cNvPr>
          <p:cNvSpPr txBox="1">
            <a:spLocks noGrp="1"/>
          </p:cNvSpPr>
          <p:nvPr>
            <p:ph type="dt" sz="half" idx="7"/>
          </p:nvPr>
        </p:nvSpPr>
        <p:spPr>
          <a:xfrm>
            <a:off x="349145" y="6459806"/>
            <a:ext cx="1963884" cy="365129"/>
          </a:xfrm>
        </p:spPr>
        <p:txBody>
          <a:bodyPr/>
          <a:lstStyle>
            <a:lvl1pPr>
              <a:defRPr/>
            </a:lvl1pPr>
          </a:lstStyle>
          <a:p>
            <a:pPr lvl="0"/>
            <a:endParaRPr lang="en-CA"/>
          </a:p>
        </p:txBody>
      </p:sp>
      <p:sp>
        <p:nvSpPr>
          <p:cNvPr id="4" name="Google Shape;100;p147">
            <a:extLst>
              <a:ext uri="{FF2B5EF4-FFF2-40B4-BE49-F238E27FC236}">
                <a16:creationId xmlns:a16="http://schemas.microsoft.com/office/drawing/2014/main" id="{1E88FFCC-8937-4FB7-8D6E-AA4D0F19FBFA}"/>
              </a:ext>
            </a:extLst>
          </p:cNvPr>
          <p:cNvSpPr txBox="1">
            <a:spLocks noGrp="1"/>
          </p:cNvSpPr>
          <p:nvPr>
            <p:ph type="ftr" sz="quarter" idx="9"/>
          </p:nvPr>
        </p:nvSpPr>
        <p:spPr>
          <a:xfrm>
            <a:off x="3600450" y="6459806"/>
            <a:ext cx="3486149" cy="365129"/>
          </a:xfrm>
        </p:spPr>
        <p:txBody>
          <a:bodyPr anchorCtr="0"/>
          <a:lstStyle>
            <a:lvl1pPr algn="l">
              <a:defRPr>
                <a:solidFill>
                  <a:srgbClr val="262626"/>
                </a:solidFill>
              </a:defRPr>
            </a:lvl1pPr>
          </a:lstStyle>
          <a:p>
            <a:pPr lvl="0"/>
            <a:endParaRPr lang="en-CA"/>
          </a:p>
        </p:txBody>
      </p:sp>
      <p:sp>
        <p:nvSpPr>
          <p:cNvPr id="5" name="Google Shape;101;p147">
            <a:extLst>
              <a:ext uri="{FF2B5EF4-FFF2-40B4-BE49-F238E27FC236}">
                <a16:creationId xmlns:a16="http://schemas.microsoft.com/office/drawing/2014/main" id="{A13E6FA1-1C97-47A5-BB7E-DFD97F7B7F14}"/>
              </a:ext>
            </a:extLst>
          </p:cNvPr>
          <p:cNvSpPr txBox="1">
            <a:spLocks noGrp="1"/>
          </p:cNvSpPr>
          <p:nvPr>
            <p:ph type="sldNum" sz="quarter" idx="8"/>
          </p:nvPr>
        </p:nvSpPr>
        <p:spPr/>
        <p:txBody>
          <a:bodyPr/>
          <a:lstStyle>
            <a:lvl1pPr>
              <a:defRPr>
                <a:solidFill>
                  <a:srgbClr val="262626"/>
                </a:solidFill>
              </a:defRPr>
            </a:lvl1pPr>
          </a:lstStyle>
          <a:p>
            <a:pPr lvl="0"/>
            <a:fld id="{F793D8A0-97FB-4302-9C68-2363E3B750E7}" type="slidenum">
              <a:t>‹#›</a:t>
            </a:fld>
            <a:endParaRPr lang="en-CA"/>
          </a:p>
        </p:txBody>
      </p:sp>
      <p:grpSp>
        <p:nvGrpSpPr>
          <p:cNvPr id="6" name="Google Shape;54;p142">
            <a:extLst>
              <a:ext uri="{FF2B5EF4-FFF2-40B4-BE49-F238E27FC236}">
                <a16:creationId xmlns:a16="http://schemas.microsoft.com/office/drawing/2014/main" id="{4DEE4472-7E12-4B9C-A99C-B6B04705F24C}"/>
              </a:ext>
            </a:extLst>
          </p:cNvPr>
          <p:cNvGrpSpPr/>
          <p:nvPr/>
        </p:nvGrpSpPr>
        <p:grpSpPr>
          <a:xfrm>
            <a:off x="3460226" y="172227"/>
            <a:ext cx="5029200" cy="559292"/>
            <a:chOff x="3460226" y="172227"/>
            <a:chExt cx="5029200" cy="559292"/>
          </a:xfrm>
        </p:grpSpPr>
        <p:grpSp>
          <p:nvGrpSpPr>
            <p:cNvPr id="7" name="Google Shape;55;p142">
              <a:extLst>
                <a:ext uri="{FF2B5EF4-FFF2-40B4-BE49-F238E27FC236}">
                  <a16:creationId xmlns:a16="http://schemas.microsoft.com/office/drawing/2014/main" id="{F6719B58-C8CF-4FDD-AF40-39B5BA74152F}"/>
                </a:ext>
              </a:extLst>
            </p:cNvPr>
            <p:cNvGrpSpPr/>
            <p:nvPr/>
          </p:nvGrpSpPr>
          <p:grpSpPr>
            <a:xfrm>
              <a:off x="3460226" y="172227"/>
              <a:ext cx="3994730" cy="559292"/>
              <a:chOff x="3460226" y="172227"/>
              <a:chExt cx="3994730" cy="559292"/>
            </a:xfrm>
          </p:grpSpPr>
          <p:pic>
            <p:nvPicPr>
              <p:cNvPr id="8" name="Google Shape;56;p142">
                <a:extLst>
                  <a:ext uri="{FF2B5EF4-FFF2-40B4-BE49-F238E27FC236}">
                    <a16:creationId xmlns:a16="http://schemas.microsoft.com/office/drawing/2014/main" id="{B979B5C7-2ECD-45DF-97F2-A6C0A860A854}"/>
                  </a:ext>
                </a:extLst>
              </p:cNvPr>
              <p:cNvPicPr>
                <a:picLocks noChangeAspect="1"/>
              </p:cNvPicPr>
              <p:nvPr/>
            </p:nvPicPr>
            <p:blipFill>
              <a:blip r:embed="rId2">
                <a:alphaModFix/>
              </a:blip>
              <a:srcRect/>
              <a:stretch>
                <a:fillRect/>
              </a:stretch>
            </p:blipFill>
            <p:spPr>
              <a:xfrm>
                <a:off x="3460226" y="172227"/>
                <a:ext cx="1255672" cy="559292"/>
              </a:xfrm>
              <a:prstGeom prst="rect">
                <a:avLst/>
              </a:prstGeom>
              <a:noFill/>
              <a:ln cap="flat">
                <a:noFill/>
              </a:ln>
            </p:spPr>
          </p:pic>
          <p:pic>
            <p:nvPicPr>
              <p:cNvPr id="9" name="Google Shape;57;p142">
                <a:extLst>
                  <a:ext uri="{FF2B5EF4-FFF2-40B4-BE49-F238E27FC236}">
                    <a16:creationId xmlns:a16="http://schemas.microsoft.com/office/drawing/2014/main" id="{6A793DB4-AFFA-44CE-86F1-22A48517263E}"/>
                  </a:ext>
                </a:extLst>
              </p:cNvPr>
              <p:cNvPicPr>
                <a:picLocks noChangeAspect="1"/>
              </p:cNvPicPr>
              <p:nvPr/>
            </p:nvPicPr>
            <p:blipFill>
              <a:blip r:embed="rId3">
                <a:alphaModFix/>
              </a:blip>
              <a:srcRect/>
              <a:stretch>
                <a:fillRect/>
              </a:stretch>
            </p:blipFill>
            <p:spPr>
              <a:xfrm>
                <a:off x="4858225" y="277922"/>
                <a:ext cx="1172178" cy="347910"/>
              </a:xfrm>
              <a:prstGeom prst="rect">
                <a:avLst/>
              </a:prstGeom>
              <a:noFill/>
              <a:ln cap="flat">
                <a:noFill/>
              </a:ln>
            </p:spPr>
          </p:pic>
          <p:pic>
            <p:nvPicPr>
              <p:cNvPr id="10" name="Google Shape;58;p142">
                <a:extLst>
                  <a:ext uri="{FF2B5EF4-FFF2-40B4-BE49-F238E27FC236}">
                    <a16:creationId xmlns:a16="http://schemas.microsoft.com/office/drawing/2014/main" id="{42BAB048-6746-42D6-8F76-2FA9219DF95C}"/>
                  </a:ext>
                </a:extLst>
              </p:cNvPr>
              <p:cNvPicPr>
                <a:picLocks noChangeAspect="1"/>
              </p:cNvPicPr>
              <p:nvPr/>
            </p:nvPicPr>
            <p:blipFill>
              <a:blip r:embed="rId4"/>
              <a:stretch>
                <a:fillRect/>
              </a:stretch>
            </p:blipFill>
            <p:spPr>
              <a:xfrm>
                <a:off x="6069101" y="214664"/>
                <a:ext cx="1385855" cy="474409"/>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375CB369-92BB-4F1F-9A93-5710EE14BA27}"/>
                </a:ext>
              </a:extLst>
            </p:cNvPr>
            <p:cNvPicPr>
              <a:picLocks noChangeAspect="1"/>
            </p:cNvPicPr>
            <p:nvPr/>
          </p:nvPicPr>
          <p:blipFill>
            <a:blip r:embed="rId5">
              <a:alphaModFix/>
            </a:blip>
            <a:srcRect/>
            <a:stretch>
              <a:fillRect/>
            </a:stretch>
          </p:blipFill>
          <p:spPr>
            <a:xfrm>
              <a:off x="7476363" y="291263"/>
              <a:ext cx="1013063" cy="321219"/>
            </a:xfrm>
            <a:prstGeom prst="rect">
              <a:avLst/>
            </a:prstGeom>
            <a:noFill/>
            <a:ln cap="flat">
              <a:noFill/>
            </a:ln>
          </p:spPr>
        </p:pic>
      </p:grpSp>
    </p:spTree>
    <p:extLst>
      <p:ext uri="{BB962C8B-B14F-4D97-AF65-F5344CB8AC3E}">
        <p14:creationId xmlns:p14="http://schemas.microsoft.com/office/powerpoint/2010/main" val="273441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2227-FD47-4498-9941-9F2D08B961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752B108E-9BB7-4CFE-B20F-39617CA2CB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E6CC8B8-E6DD-42D9-9B56-206551B5FC97}"/>
              </a:ext>
            </a:extLst>
          </p:cNvPr>
          <p:cNvSpPr>
            <a:spLocks noGrp="1"/>
          </p:cNvSpPr>
          <p:nvPr>
            <p:ph type="dt" sz="half" idx="10"/>
          </p:nvPr>
        </p:nvSpPr>
        <p:spPr/>
        <p:txBody>
          <a:bodyPr/>
          <a:lstStyle/>
          <a:p>
            <a:fld id="{63523BB6-BEB1-4CA2-A471-46F1113102A8}" type="datetime1">
              <a:rPr lang="en-CA" smtClean="0"/>
              <a:t>2020-11-13</a:t>
            </a:fld>
            <a:endParaRPr lang="en-CA"/>
          </a:p>
        </p:txBody>
      </p:sp>
      <p:sp>
        <p:nvSpPr>
          <p:cNvPr id="5" name="Footer Placeholder 4">
            <a:extLst>
              <a:ext uri="{FF2B5EF4-FFF2-40B4-BE49-F238E27FC236}">
                <a16:creationId xmlns:a16="http://schemas.microsoft.com/office/drawing/2014/main" id="{B0F22DB7-2F29-44F4-B847-5A95959F41E4}"/>
              </a:ext>
            </a:extLst>
          </p:cNvPr>
          <p:cNvSpPr>
            <a:spLocks noGrp="1"/>
          </p:cNvSpPr>
          <p:nvPr>
            <p:ph type="ftr" sz="quarter" idx="11"/>
          </p:nvPr>
        </p:nvSpPr>
        <p:spPr/>
        <p:txBody>
          <a:bodyPr/>
          <a:lstStyle/>
          <a:p>
            <a:r>
              <a:rPr lang="en-CA"/>
              <a:t>Insert Title of presentation</a:t>
            </a:r>
          </a:p>
        </p:txBody>
      </p:sp>
      <p:sp>
        <p:nvSpPr>
          <p:cNvPr id="6" name="Slide Number Placeholder 5">
            <a:extLst>
              <a:ext uri="{FF2B5EF4-FFF2-40B4-BE49-F238E27FC236}">
                <a16:creationId xmlns:a16="http://schemas.microsoft.com/office/drawing/2014/main" id="{F1163F78-1E58-4FEC-894B-3F79CB1760B3}"/>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3919529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8272-F6FA-42E8-BA72-02ADE1286C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AB0094A-0D06-45A8-84EB-1E7746E44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767C9C-6AFB-48A4-9241-73F7230F4BCF}"/>
              </a:ext>
            </a:extLst>
          </p:cNvPr>
          <p:cNvSpPr>
            <a:spLocks noGrp="1"/>
          </p:cNvSpPr>
          <p:nvPr>
            <p:ph type="dt" sz="half" idx="10"/>
          </p:nvPr>
        </p:nvSpPr>
        <p:spPr/>
        <p:txBody>
          <a:bodyPr/>
          <a:lstStyle/>
          <a:p>
            <a:fld id="{3C2FDEE3-B92D-4905-9AD7-E3F43A9252E7}" type="datetime1">
              <a:rPr lang="en-CA" smtClean="0"/>
              <a:t>2020-11-13</a:t>
            </a:fld>
            <a:endParaRPr lang="en-CA"/>
          </a:p>
        </p:txBody>
      </p:sp>
      <p:sp>
        <p:nvSpPr>
          <p:cNvPr id="5" name="Footer Placeholder 4">
            <a:extLst>
              <a:ext uri="{FF2B5EF4-FFF2-40B4-BE49-F238E27FC236}">
                <a16:creationId xmlns:a16="http://schemas.microsoft.com/office/drawing/2014/main" id="{21623BE4-2DA0-4CC0-9874-5219AF322FDD}"/>
              </a:ext>
            </a:extLst>
          </p:cNvPr>
          <p:cNvSpPr>
            <a:spLocks noGrp="1"/>
          </p:cNvSpPr>
          <p:nvPr>
            <p:ph type="ftr" sz="quarter" idx="11"/>
          </p:nvPr>
        </p:nvSpPr>
        <p:spPr/>
        <p:txBody>
          <a:bodyPr/>
          <a:lstStyle/>
          <a:p>
            <a:r>
              <a:rPr lang="en-CA"/>
              <a:t>Insert Title of presentation</a:t>
            </a:r>
          </a:p>
        </p:txBody>
      </p:sp>
      <p:sp>
        <p:nvSpPr>
          <p:cNvPr id="6" name="Slide Number Placeholder 5">
            <a:extLst>
              <a:ext uri="{FF2B5EF4-FFF2-40B4-BE49-F238E27FC236}">
                <a16:creationId xmlns:a16="http://schemas.microsoft.com/office/drawing/2014/main" id="{399D9F83-ADEA-422D-B81D-07F640D0236D}"/>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2670867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0479-E592-4332-9924-58412DDAA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845772B-93DF-450B-9CB5-E0E5818F68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9AD19-C087-4C8E-8593-D4DE70B1CA66}"/>
              </a:ext>
            </a:extLst>
          </p:cNvPr>
          <p:cNvSpPr>
            <a:spLocks noGrp="1"/>
          </p:cNvSpPr>
          <p:nvPr>
            <p:ph type="dt" sz="half" idx="10"/>
          </p:nvPr>
        </p:nvSpPr>
        <p:spPr/>
        <p:txBody>
          <a:bodyPr/>
          <a:lstStyle/>
          <a:p>
            <a:fld id="{D40B63EC-73C2-4842-B694-A7264D65404D}" type="datetime1">
              <a:rPr lang="en-CA" smtClean="0"/>
              <a:t>2020-11-13</a:t>
            </a:fld>
            <a:endParaRPr lang="en-CA"/>
          </a:p>
        </p:txBody>
      </p:sp>
      <p:sp>
        <p:nvSpPr>
          <p:cNvPr id="5" name="Footer Placeholder 4">
            <a:extLst>
              <a:ext uri="{FF2B5EF4-FFF2-40B4-BE49-F238E27FC236}">
                <a16:creationId xmlns:a16="http://schemas.microsoft.com/office/drawing/2014/main" id="{B588BAED-29F1-4D86-8C8F-50E5684728D3}"/>
              </a:ext>
            </a:extLst>
          </p:cNvPr>
          <p:cNvSpPr>
            <a:spLocks noGrp="1"/>
          </p:cNvSpPr>
          <p:nvPr>
            <p:ph type="ftr" sz="quarter" idx="11"/>
          </p:nvPr>
        </p:nvSpPr>
        <p:spPr/>
        <p:txBody>
          <a:bodyPr/>
          <a:lstStyle/>
          <a:p>
            <a:r>
              <a:rPr lang="en-CA"/>
              <a:t>Insert Title of presentation</a:t>
            </a:r>
          </a:p>
        </p:txBody>
      </p:sp>
      <p:sp>
        <p:nvSpPr>
          <p:cNvPr id="6" name="Slide Number Placeholder 5">
            <a:extLst>
              <a:ext uri="{FF2B5EF4-FFF2-40B4-BE49-F238E27FC236}">
                <a16:creationId xmlns:a16="http://schemas.microsoft.com/office/drawing/2014/main" id="{CBF61223-3D43-41A6-81E3-BDA10F38418F}"/>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16983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9AA3-CD1E-4020-B9D4-2FA81B3A0F4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BD9ACA4-9ED9-438C-ABC4-7B7F15B3C2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176A8EC-444A-491E-89D3-F6442F4D34E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270EA2B-7130-42D1-AD13-F8657AC4B45C}"/>
              </a:ext>
            </a:extLst>
          </p:cNvPr>
          <p:cNvSpPr>
            <a:spLocks noGrp="1"/>
          </p:cNvSpPr>
          <p:nvPr>
            <p:ph type="dt" sz="half" idx="10"/>
          </p:nvPr>
        </p:nvSpPr>
        <p:spPr/>
        <p:txBody>
          <a:bodyPr/>
          <a:lstStyle/>
          <a:p>
            <a:fld id="{5D932179-E058-4A82-87B1-D3EDAFA8A5A3}" type="datetime1">
              <a:rPr lang="en-CA" smtClean="0"/>
              <a:t>2020-11-13</a:t>
            </a:fld>
            <a:endParaRPr lang="en-CA"/>
          </a:p>
        </p:txBody>
      </p:sp>
      <p:sp>
        <p:nvSpPr>
          <p:cNvPr id="6" name="Footer Placeholder 5">
            <a:extLst>
              <a:ext uri="{FF2B5EF4-FFF2-40B4-BE49-F238E27FC236}">
                <a16:creationId xmlns:a16="http://schemas.microsoft.com/office/drawing/2014/main" id="{146169CA-D3AB-462D-880B-2594F5B0DEB4}"/>
              </a:ext>
            </a:extLst>
          </p:cNvPr>
          <p:cNvSpPr>
            <a:spLocks noGrp="1"/>
          </p:cNvSpPr>
          <p:nvPr>
            <p:ph type="ftr" sz="quarter" idx="11"/>
          </p:nvPr>
        </p:nvSpPr>
        <p:spPr/>
        <p:txBody>
          <a:bodyPr/>
          <a:lstStyle/>
          <a:p>
            <a:r>
              <a:rPr lang="en-CA"/>
              <a:t>Insert Title of presentation</a:t>
            </a:r>
          </a:p>
        </p:txBody>
      </p:sp>
      <p:sp>
        <p:nvSpPr>
          <p:cNvPr id="7" name="Slide Number Placeholder 6">
            <a:extLst>
              <a:ext uri="{FF2B5EF4-FFF2-40B4-BE49-F238E27FC236}">
                <a16:creationId xmlns:a16="http://schemas.microsoft.com/office/drawing/2014/main" id="{85C729D3-1F5F-438B-8733-16806012DA5A}"/>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3805841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D347-E01C-4ECF-B0F4-D3A3CCDEC53F}"/>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7DA72E-FA1B-4545-A22C-E41CFA271B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5B93C-E0E0-4C93-B614-AB65B0F34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F70F214-0FD0-42FB-BE14-3000BF8347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7F234-D479-4C0C-8E68-E135DB7D93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F3B624-5734-475E-93B4-7E294E9E19F5}"/>
              </a:ext>
            </a:extLst>
          </p:cNvPr>
          <p:cNvSpPr>
            <a:spLocks noGrp="1"/>
          </p:cNvSpPr>
          <p:nvPr>
            <p:ph type="dt" sz="half" idx="10"/>
          </p:nvPr>
        </p:nvSpPr>
        <p:spPr/>
        <p:txBody>
          <a:bodyPr/>
          <a:lstStyle/>
          <a:p>
            <a:fld id="{02EA62D9-FB70-465B-B4CF-30D25C68B1A1}" type="datetime1">
              <a:rPr lang="en-CA" smtClean="0"/>
              <a:t>2020-11-13</a:t>
            </a:fld>
            <a:endParaRPr lang="en-CA"/>
          </a:p>
        </p:txBody>
      </p:sp>
      <p:sp>
        <p:nvSpPr>
          <p:cNvPr id="8" name="Footer Placeholder 7">
            <a:extLst>
              <a:ext uri="{FF2B5EF4-FFF2-40B4-BE49-F238E27FC236}">
                <a16:creationId xmlns:a16="http://schemas.microsoft.com/office/drawing/2014/main" id="{5CF35876-2816-4F2F-887D-0F6B4B5F93E2}"/>
              </a:ext>
            </a:extLst>
          </p:cNvPr>
          <p:cNvSpPr>
            <a:spLocks noGrp="1"/>
          </p:cNvSpPr>
          <p:nvPr>
            <p:ph type="ftr" sz="quarter" idx="11"/>
          </p:nvPr>
        </p:nvSpPr>
        <p:spPr/>
        <p:txBody>
          <a:bodyPr/>
          <a:lstStyle/>
          <a:p>
            <a:r>
              <a:rPr lang="en-CA"/>
              <a:t>Insert Title of presentation</a:t>
            </a:r>
          </a:p>
        </p:txBody>
      </p:sp>
      <p:sp>
        <p:nvSpPr>
          <p:cNvPr id="9" name="Slide Number Placeholder 8">
            <a:extLst>
              <a:ext uri="{FF2B5EF4-FFF2-40B4-BE49-F238E27FC236}">
                <a16:creationId xmlns:a16="http://schemas.microsoft.com/office/drawing/2014/main" id="{B5490896-C989-4856-A3AB-ACF51BB009FB}"/>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2085190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AD7C-C638-49DD-8E9F-04918F9ACA9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C4B72D3-C0C6-4418-81DE-03C8C2DADCAA}"/>
              </a:ext>
            </a:extLst>
          </p:cNvPr>
          <p:cNvSpPr>
            <a:spLocks noGrp="1"/>
          </p:cNvSpPr>
          <p:nvPr>
            <p:ph type="dt" sz="half" idx="10"/>
          </p:nvPr>
        </p:nvSpPr>
        <p:spPr/>
        <p:txBody>
          <a:bodyPr/>
          <a:lstStyle/>
          <a:p>
            <a:fld id="{2EC53AA7-4761-4A63-872F-C1D48FFF8B7D}" type="datetime1">
              <a:rPr lang="en-CA" smtClean="0"/>
              <a:t>2020-11-13</a:t>
            </a:fld>
            <a:endParaRPr lang="en-CA"/>
          </a:p>
        </p:txBody>
      </p:sp>
      <p:sp>
        <p:nvSpPr>
          <p:cNvPr id="4" name="Footer Placeholder 3">
            <a:extLst>
              <a:ext uri="{FF2B5EF4-FFF2-40B4-BE49-F238E27FC236}">
                <a16:creationId xmlns:a16="http://schemas.microsoft.com/office/drawing/2014/main" id="{BDD6C665-1104-40A8-B2A4-0CEE4405ED96}"/>
              </a:ext>
            </a:extLst>
          </p:cNvPr>
          <p:cNvSpPr>
            <a:spLocks noGrp="1"/>
          </p:cNvSpPr>
          <p:nvPr>
            <p:ph type="ftr" sz="quarter" idx="11"/>
          </p:nvPr>
        </p:nvSpPr>
        <p:spPr/>
        <p:txBody>
          <a:bodyPr/>
          <a:lstStyle/>
          <a:p>
            <a:r>
              <a:rPr lang="en-CA"/>
              <a:t>Insert Title of presentation</a:t>
            </a:r>
          </a:p>
        </p:txBody>
      </p:sp>
      <p:sp>
        <p:nvSpPr>
          <p:cNvPr id="5" name="Slide Number Placeholder 4">
            <a:extLst>
              <a:ext uri="{FF2B5EF4-FFF2-40B4-BE49-F238E27FC236}">
                <a16:creationId xmlns:a16="http://schemas.microsoft.com/office/drawing/2014/main" id="{28BD57C6-4CF2-4EA1-B8E9-C204AFD36801}"/>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309006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AC9BE-B95F-4241-8535-4BB236A9770F}"/>
              </a:ext>
            </a:extLst>
          </p:cNvPr>
          <p:cNvSpPr>
            <a:spLocks noGrp="1"/>
          </p:cNvSpPr>
          <p:nvPr>
            <p:ph type="dt" sz="half" idx="10"/>
          </p:nvPr>
        </p:nvSpPr>
        <p:spPr/>
        <p:txBody>
          <a:bodyPr/>
          <a:lstStyle/>
          <a:p>
            <a:fld id="{6338A4B6-4E75-4EF8-B32D-B2F7422D19D8}" type="datetime1">
              <a:rPr lang="en-CA" smtClean="0"/>
              <a:t>2020-11-13</a:t>
            </a:fld>
            <a:endParaRPr lang="en-CA"/>
          </a:p>
        </p:txBody>
      </p:sp>
      <p:sp>
        <p:nvSpPr>
          <p:cNvPr id="3" name="Footer Placeholder 2">
            <a:extLst>
              <a:ext uri="{FF2B5EF4-FFF2-40B4-BE49-F238E27FC236}">
                <a16:creationId xmlns:a16="http://schemas.microsoft.com/office/drawing/2014/main" id="{3A1DFD42-3880-40FF-9FB0-5DBB3F3A4C16}"/>
              </a:ext>
            </a:extLst>
          </p:cNvPr>
          <p:cNvSpPr>
            <a:spLocks noGrp="1"/>
          </p:cNvSpPr>
          <p:nvPr>
            <p:ph type="ftr" sz="quarter" idx="11"/>
          </p:nvPr>
        </p:nvSpPr>
        <p:spPr/>
        <p:txBody>
          <a:bodyPr/>
          <a:lstStyle/>
          <a:p>
            <a:r>
              <a:rPr lang="en-CA"/>
              <a:t>Insert Title of presentation</a:t>
            </a:r>
          </a:p>
        </p:txBody>
      </p:sp>
      <p:sp>
        <p:nvSpPr>
          <p:cNvPr id="4" name="Slide Number Placeholder 3">
            <a:extLst>
              <a:ext uri="{FF2B5EF4-FFF2-40B4-BE49-F238E27FC236}">
                <a16:creationId xmlns:a16="http://schemas.microsoft.com/office/drawing/2014/main" id="{AC43D21A-0E81-4714-BACB-F313280E0ABF}"/>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3520668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BFD4-4D32-4566-80C1-BDCA33C4EEC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3EB1025-30C8-4955-A1FF-F4B2AF194F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4069696-B961-4F5E-9F41-0977CF7C4F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24C56D-8EAE-4D87-A66B-0A74696AFA70}"/>
              </a:ext>
            </a:extLst>
          </p:cNvPr>
          <p:cNvSpPr>
            <a:spLocks noGrp="1"/>
          </p:cNvSpPr>
          <p:nvPr>
            <p:ph type="dt" sz="half" idx="10"/>
          </p:nvPr>
        </p:nvSpPr>
        <p:spPr/>
        <p:txBody>
          <a:bodyPr/>
          <a:lstStyle/>
          <a:p>
            <a:fld id="{5C70B1F3-917D-4DEE-8209-7280E26AE4DE}" type="datetime1">
              <a:rPr lang="en-CA" smtClean="0"/>
              <a:t>2020-11-13</a:t>
            </a:fld>
            <a:endParaRPr lang="en-CA"/>
          </a:p>
        </p:txBody>
      </p:sp>
      <p:sp>
        <p:nvSpPr>
          <p:cNvPr id="6" name="Footer Placeholder 5">
            <a:extLst>
              <a:ext uri="{FF2B5EF4-FFF2-40B4-BE49-F238E27FC236}">
                <a16:creationId xmlns:a16="http://schemas.microsoft.com/office/drawing/2014/main" id="{96A57D82-B5E9-4302-849C-D67FEDF4558E}"/>
              </a:ext>
            </a:extLst>
          </p:cNvPr>
          <p:cNvSpPr>
            <a:spLocks noGrp="1"/>
          </p:cNvSpPr>
          <p:nvPr>
            <p:ph type="ftr" sz="quarter" idx="11"/>
          </p:nvPr>
        </p:nvSpPr>
        <p:spPr/>
        <p:txBody>
          <a:bodyPr/>
          <a:lstStyle/>
          <a:p>
            <a:r>
              <a:rPr lang="en-CA"/>
              <a:t>Insert Title of presentation</a:t>
            </a:r>
          </a:p>
        </p:txBody>
      </p:sp>
      <p:sp>
        <p:nvSpPr>
          <p:cNvPr id="7" name="Slide Number Placeholder 6">
            <a:extLst>
              <a:ext uri="{FF2B5EF4-FFF2-40B4-BE49-F238E27FC236}">
                <a16:creationId xmlns:a16="http://schemas.microsoft.com/office/drawing/2014/main" id="{2D8763A0-5BE8-4738-95F8-2209678C751A}"/>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386046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68CA-F1B8-4747-B53E-916030483F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8CF5E23-3E9E-48DC-B7A7-8E532F6FBCC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68FB1F29-659E-488B-9836-EF5EDF9C9A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49EE5A-937D-4AA9-B831-A0C42C3BAC7D}"/>
              </a:ext>
            </a:extLst>
          </p:cNvPr>
          <p:cNvSpPr>
            <a:spLocks noGrp="1"/>
          </p:cNvSpPr>
          <p:nvPr>
            <p:ph type="dt" sz="half" idx="10"/>
          </p:nvPr>
        </p:nvSpPr>
        <p:spPr/>
        <p:txBody>
          <a:bodyPr/>
          <a:lstStyle/>
          <a:p>
            <a:fld id="{E4D71747-2EA3-4C47-8D43-3C14EA1CB834}" type="datetime1">
              <a:rPr lang="en-CA" smtClean="0"/>
              <a:t>2020-11-13</a:t>
            </a:fld>
            <a:endParaRPr lang="en-CA"/>
          </a:p>
        </p:txBody>
      </p:sp>
      <p:sp>
        <p:nvSpPr>
          <p:cNvPr id="6" name="Footer Placeholder 5">
            <a:extLst>
              <a:ext uri="{FF2B5EF4-FFF2-40B4-BE49-F238E27FC236}">
                <a16:creationId xmlns:a16="http://schemas.microsoft.com/office/drawing/2014/main" id="{2444F2DC-F6F4-41D6-A0DC-AA8B446F3030}"/>
              </a:ext>
            </a:extLst>
          </p:cNvPr>
          <p:cNvSpPr>
            <a:spLocks noGrp="1"/>
          </p:cNvSpPr>
          <p:nvPr>
            <p:ph type="ftr" sz="quarter" idx="11"/>
          </p:nvPr>
        </p:nvSpPr>
        <p:spPr/>
        <p:txBody>
          <a:bodyPr/>
          <a:lstStyle/>
          <a:p>
            <a:r>
              <a:rPr lang="en-CA"/>
              <a:t>Insert Title of presentation</a:t>
            </a:r>
          </a:p>
        </p:txBody>
      </p:sp>
      <p:sp>
        <p:nvSpPr>
          <p:cNvPr id="7" name="Slide Number Placeholder 6">
            <a:extLst>
              <a:ext uri="{FF2B5EF4-FFF2-40B4-BE49-F238E27FC236}">
                <a16:creationId xmlns:a16="http://schemas.microsoft.com/office/drawing/2014/main" id="{F2783B9A-B642-455B-9E13-A1EE583AFE25}"/>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14425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C53-3D9C-4C4F-A876-4EC7E72F18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6A69A55-7D8F-4C26-B466-7B4E42098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73DF48-EA0A-4054-ACD4-7D78ADD0234C}"/>
              </a:ext>
            </a:extLst>
          </p:cNvPr>
          <p:cNvSpPr>
            <a:spLocks noGrp="1"/>
          </p:cNvSpPr>
          <p:nvPr>
            <p:ph type="dt" sz="half" idx="10"/>
          </p:nvPr>
        </p:nvSpPr>
        <p:spPr/>
        <p:txBody>
          <a:bodyPr/>
          <a:lstStyle/>
          <a:p>
            <a:fld id="{EBD0C8E2-5505-4206-955A-62E6CA5ACF0E}" type="datetime1">
              <a:rPr lang="en-CA" smtClean="0"/>
              <a:t>2020-11-13</a:t>
            </a:fld>
            <a:endParaRPr lang="en-CA"/>
          </a:p>
        </p:txBody>
      </p:sp>
      <p:sp>
        <p:nvSpPr>
          <p:cNvPr id="5" name="Footer Placeholder 4">
            <a:extLst>
              <a:ext uri="{FF2B5EF4-FFF2-40B4-BE49-F238E27FC236}">
                <a16:creationId xmlns:a16="http://schemas.microsoft.com/office/drawing/2014/main" id="{6CA1C3AA-6C7D-48E1-B541-DDEAF403C494}"/>
              </a:ext>
            </a:extLst>
          </p:cNvPr>
          <p:cNvSpPr>
            <a:spLocks noGrp="1"/>
          </p:cNvSpPr>
          <p:nvPr>
            <p:ph type="ftr" sz="quarter" idx="11"/>
          </p:nvPr>
        </p:nvSpPr>
        <p:spPr/>
        <p:txBody>
          <a:bodyPr/>
          <a:lstStyle/>
          <a:p>
            <a:r>
              <a:rPr lang="en-CA"/>
              <a:t>Insert Title of presentation</a:t>
            </a:r>
          </a:p>
        </p:txBody>
      </p:sp>
      <p:sp>
        <p:nvSpPr>
          <p:cNvPr id="6" name="Slide Number Placeholder 5">
            <a:extLst>
              <a:ext uri="{FF2B5EF4-FFF2-40B4-BE49-F238E27FC236}">
                <a16:creationId xmlns:a16="http://schemas.microsoft.com/office/drawing/2014/main" id="{2277C360-7487-44D4-85F0-6C47EFCC1770}"/>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163085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435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78D23-2E04-4D6C-96FF-474AC002A0E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2EF574-90EC-4B95-BF69-7F5C00DF9DC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6D6E25-39DF-412F-95BB-E0FAF1FA9027}"/>
              </a:ext>
            </a:extLst>
          </p:cNvPr>
          <p:cNvSpPr>
            <a:spLocks noGrp="1"/>
          </p:cNvSpPr>
          <p:nvPr>
            <p:ph type="dt" sz="half" idx="10"/>
          </p:nvPr>
        </p:nvSpPr>
        <p:spPr/>
        <p:txBody>
          <a:bodyPr/>
          <a:lstStyle/>
          <a:p>
            <a:fld id="{992517DC-80C7-4950-913D-F2DBC4A708C0}" type="datetime1">
              <a:rPr lang="en-CA" smtClean="0"/>
              <a:t>2020-11-13</a:t>
            </a:fld>
            <a:endParaRPr lang="en-CA"/>
          </a:p>
        </p:txBody>
      </p:sp>
      <p:sp>
        <p:nvSpPr>
          <p:cNvPr id="5" name="Footer Placeholder 4">
            <a:extLst>
              <a:ext uri="{FF2B5EF4-FFF2-40B4-BE49-F238E27FC236}">
                <a16:creationId xmlns:a16="http://schemas.microsoft.com/office/drawing/2014/main" id="{7E344571-D4C3-440A-9900-23209F732775}"/>
              </a:ext>
            </a:extLst>
          </p:cNvPr>
          <p:cNvSpPr>
            <a:spLocks noGrp="1"/>
          </p:cNvSpPr>
          <p:nvPr>
            <p:ph type="ftr" sz="quarter" idx="11"/>
          </p:nvPr>
        </p:nvSpPr>
        <p:spPr/>
        <p:txBody>
          <a:bodyPr/>
          <a:lstStyle/>
          <a:p>
            <a:r>
              <a:rPr lang="en-CA"/>
              <a:t>Insert Title of presentation</a:t>
            </a:r>
          </a:p>
        </p:txBody>
      </p:sp>
      <p:sp>
        <p:nvSpPr>
          <p:cNvPr id="6" name="Slide Number Placeholder 5">
            <a:extLst>
              <a:ext uri="{FF2B5EF4-FFF2-40B4-BE49-F238E27FC236}">
                <a16:creationId xmlns:a16="http://schemas.microsoft.com/office/drawing/2014/main" id="{BFB6399A-505E-4762-8674-1E0AFB583BF5}"/>
              </a:ext>
            </a:extLst>
          </p:cNvPr>
          <p:cNvSpPr>
            <a:spLocks noGrp="1"/>
          </p:cNvSpPr>
          <p:nvPr>
            <p:ph type="sldNum" sz="quarter" idx="12"/>
          </p:nvPr>
        </p:nvSpPr>
        <p:spPr/>
        <p:txBody>
          <a:bodyPr/>
          <a:lstStyle/>
          <a:p>
            <a:fld id="{274C404F-E43E-4ED5-BB4B-D22004F337EF}" type="slidenum">
              <a:rPr lang="en-CA" smtClean="0"/>
              <a:t>‹#›</a:t>
            </a:fld>
            <a:endParaRPr lang="en-CA"/>
          </a:p>
        </p:txBody>
      </p:sp>
    </p:spTree>
    <p:extLst>
      <p:ext uri="{BB962C8B-B14F-4D97-AF65-F5344CB8AC3E}">
        <p14:creationId xmlns:p14="http://schemas.microsoft.com/office/powerpoint/2010/main" val="541932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29;p140">
            <a:extLst>
              <a:ext uri="{FF2B5EF4-FFF2-40B4-BE49-F238E27FC236}">
                <a16:creationId xmlns:a16="http://schemas.microsoft.com/office/drawing/2014/main" id="{37347F0E-5DB5-494F-A16C-7670977362D9}"/>
              </a:ext>
            </a:extLst>
          </p:cNvPr>
          <p:cNvSpPr txBox="1">
            <a:spLocks noGrp="1"/>
          </p:cNvSpPr>
          <p:nvPr>
            <p:ph type="dt" sz="half" idx="7"/>
          </p:nvPr>
        </p:nvSpPr>
        <p:spPr/>
        <p:txBody>
          <a:bodyPr/>
          <a:lstStyle>
            <a:lvl1pPr>
              <a:defRPr/>
            </a:lvl1pPr>
          </a:lstStyle>
          <a:p>
            <a:pPr lvl="0"/>
            <a:endParaRPr lang="en-CA"/>
          </a:p>
        </p:txBody>
      </p:sp>
      <p:sp>
        <p:nvSpPr>
          <p:cNvPr id="3" name="Google Shape;30;p140">
            <a:extLst>
              <a:ext uri="{FF2B5EF4-FFF2-40B4-BE49-F238E27FC236}">
                <a16:creationId xmlns:a16="http://schemas.microsoft.com/office/drawing/2014/main" id="{DF74DAE8-1579-4B98-B390-37BCCDD01447}"/>
              </a:ext>
            </a:extLst>
          </p:cNvPr>
          <p:cNvSpPr txBox="1">
            <a:spLocks noGrp="1"/>
          </p:cNvSpPr>
          <p:nvPr>
            <p:ph type="ftr" sz="quarter" idx="9"/>
          </p:nvPr>
        </p:nvSpPr>
        <p:spPr/>
        <p:txBody>
          <a:bodyPr/>
          <a:lstStyle>
            <a:lvl1pPr>
              <a:defRPr/>
            </a:lvl1pPr>
          </a:lstStyle>
          <a:p>
            <a:pPr lvl="0"/>
            <a:endParaRPr lang="en-CA"/>
          </a:p>
        </p:txBody>
      </p:sp>
      <p:sp>
        <p:nvSpPr>
          <p:cNvPr id="4" name="Google Shape;31;p140">
            <a:extLst>
              <a:ext uri="{FF2B5EF4-FFF2-40B4-BE49-F238E27FC236}">
                <a16:creationId xmlns:a16="http://schemas.microsoft.com/office/drawing/2014/main" id="{03BB42CF-A2C0-4DB6-84C9-5FFC7848E6AC}"/>
              </a:ext>
            </a:extLst>
          </p:cNvPr>
          <p:cNvSpPr txBox="1">
            <a:spLocks noGrp="1"/>
          </p:cNvSpPr>
          <p:nvPr>
            <p:ph type="sldNum" sz="quarter" idx="8"/>
          </p:nvPr>
        </p:nvSpPr>
        <p:spPr/>
        <p:txBody>
          <a:bodyPr/>
          <a:lstStyle>
            <a:lvl1pPr>
              <a:defRPr/>
            </a:lvl1pPr>
          </a:lstStyle>
          <a:p>
            <a:pPr lvl="0"/>
            <a:fld id="{30F7D2AB-DEAD-4E52-A396-FC97B58F7CCB}" type="slidenum">
              <a:t>‹#›</a:t>
            </a:fld>
            <a:endParaRPr lang="en-CA"/>
          </a:p>
        </p:txBody>
      </p:sp>
      <p:cxnSp>
        <p:nvCxnSpPr>
          <p:cNvPr id="5" name="Google Shape;32;p140">
            <a:extLst>
              <a:ext uri="{FF2B5EF4-FFF2-40B4-BE49-F238E27FC236}">
                <a16:creationId xmlns:a16="http://schemas.microsoft.com/office/drawing/2014/main" id="{14A69CA4-C511-41EE-A109-6F558676D370}"/>
              </a:ext>
            </a:extLst>
          </p:cNvPr>
          <p:cNvCxnSpPr/>
          <p:nvPr/>
        </p:nvCxnSpPr>
        <p:spPr>
          <a:xfrm>
            <a:off x="905740" y="4343400"/>
            <a:ext cx="7406640" cy="0"/>
          </a:xfrm>
          <a:prstGeom prst="straightConnector1">
            <a:avLst/>
          </a:prstGeom>
          <a:noFill/>
          <a:ln w="9528" cap="flat">
            <a:solidFill>
              <a:srgbClr val="7F7F7F"/>
            </a:solidFill>
            <a:prstDash val="solid"/>
            <a:round/>
          </a:ln>
        </p:spPr>
      </p:cxnSp>
      <p:grpSp>
        <p:nvGrpSpPr>
          <p:cNvPr id="6" name="Google Shape;54;p142">
            <a:extLst>
              <a:ext uri="{FF2B5EF4-FFF2-40B4-BE49-F238E27FC236}">
                <a16:creationId xmlns:a16="http://schemas.microsoft.com/office/drawing/2014/main" id="{98116DD2-7585-49CF-A950-85802FB1D447}"/>
              </a:ext>
            </a:extLst>
          </p:cNvPr>
          <p:cNvGrpSpPr/>
          <p:nvPr/>
        </p:nvGrpSpPr>
        <p:grpSpPr>
          <a:xfrm>
            <a:off x="681246" y="197236"/>
            <a:ext cx="7754787" cy="862407"/>
            <a:chOff x="681246" y="197236"/>
            <a:chExt cx="7754787" cy="862407"/>
          </a:xfrm>
        </p:grpSpPr>
        <p:grpSp>
          <p:nvGrpSpPr>
            <p:cNvPr id="7" name="Google Shape;55;p142">
              <a:extLst>
                <a:ext uri="{FF2B5EF4-FFF2-40B4-BE49-F238E27FC236}">
                  <a16:creationId xmlns:a16="http://schemas.microsoft.com/office/drawing/2014/main" id="{ADAC8F61-AE9B-4CE9-A15F-71F594E0AB22}"/>
                </a:ext>
              </a:extLst>
            </p:cNvPr>
            <p:cNvGrpSpPr/>
            <p:nvPr/>
          </p:nvGrpSpPr>
          <p:grpSpPr>
            <a:xfrm>
              <a:off x="681246" y="197236"/>
              <a:ext cx="6159663" cy="862407"/>
              <a:chOff x="681246" y="197236"/>
              <a:chExt cx="6159663" cy="862407"/>
            </a:xfrm>
          </p:grpSpPr>
          <p:pic>
            <p:nvPicPr>
              <p:cNvPr id="8" name="Google Shape;56;p142">
                <a:extLst>
                  <a:ext uri="{FF2B5EF4-FFF2-40B4-BE49-F238E27FC236}">
                    <a16:creationId xmlns:a16="http://schemas.microsoft.com/office/drawing/2014/main" id="{D17C83C1-AA49-454E-AF50-5725DFB9EDBC}"/>
                  </a:ext>
                </a:extLst>
              </p:cNvPr>
              <p:cNvPicPr>
                <a:picLocks noChangeAspect="1"/>
              </p:cNvPicPr>
              <p:nvPr/>
            </p:nvPicPr>
            <p:blipFill>
              <a:blip r:embed="rId2">
                <a:alphaModFix/>
              </a:blip>
              <a:srcRect/>
              <a:stretch>
                <a:fillRect/>
              </a:stretch>
            </p:blipFill>
            <p:spPr>
              <a:xfrm>
                <a:off x="681246" y="197236"/>
                <a:ext cx="1936187" cy="862407"/>
              </a:xfrm>
              <a:prstGeom prst="rect">
                <a:avLst/>
              </a:prstGeom>
              <a:noFill/>
              <a:ln cap="flat">
                <a:noFill/>
              </a:ln>
            </p:spPr>
          </p:pic>
          <p:pic>
            <p:nvPicPr>
              <p:cNvPr id="9" name="Google Shape;57;p142">
                <a:extLst>
                  <a:ext uri="{FF2B5EF4-FFF2-40B4-BE49-F238E27FC236}">
                    <a16:creationId xmlns:a16="http://schemas.microsoft.com/office/drawing/2014/main" id="{50691779-A6CD-45D6-908A-23EA0065A34F}"/>
                  </a:ext>
                </a:extLst>
              </p:cNvPr>
              <p:cNvPicPr>
                <a:picLocks noChangeAspect="1"/>
              </p:cNvPicPr>
              <p:nvPr/>
            </p:nvPicPr>
            <p:blipFill>
              <a:blip r:embed="rId3">
                <a:alphaModFix/>
              </a:blip>
              <a:srcRect/>
              <a:stretch>
                <a:fillRect/>
              </a:stretch>
            </p:blipFill>
            <p:spPr>
              <a:xfrm>
                <a:off x="2836898" y="360209"/>
                <a:ext cx="1807448" cy="536460"/>
              </a:xfrm>
              <a:prstGeom prst="rect">
                <a:avLst/>
              </a:prstGeom>
              <a:noFill/>
              <a:ln cap="flat">
                <a:noFill/>
              </a:ln>
            </p:spPr>
          </p:pic>
          <p:pic>
            <p:nvPicPr>
              <p:cNvPr id="10" name="Google Shape;58;p142">
                <a:extLst>
                  <a:ext uri="{FF2B5EF4-FFF2-40B4-BE49-F238E27FC236}">
                    <a16:creationId xmlns:a16="http://schemas.microsoft.com/office/drawing/2014/main" id="{545D60E0-10B2-4FC9-ABEE-CC7F38691B94}"/>
                  </a:ext>
                </a:extLst>
              </p:cNvPr>
              <p:cNvPicPr>
                <a:picLocks noChangeAspect="1"/>
              </p:cNvPicPr>
              <p:nvPr/>
            </p:nvPicPr>
            <p:blipFill>
              <a:blip r:embed="rId4"/>
              <a:stretch>
                <a:fillRect/>
              </a:stretch>
            </p:blipFill>
            <p:spPr>
              <a:xfrm>
                <a:off x="4703993" y="262679"/>
                <a:ext cx="2136916" cy="731520"/>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7A176057-006F-43E2-8962-D14CBBB7DB96}"/>
                </a:ext>
              </a:extLst>
            </p:cNvPr>
            <p:cNvPicPr>
              <a:picLocks noChangeAspect="1"/>
            </p:cNvPicPr>
            <p:nvPr/>
          </p:nvPicPr>
          <p:blipFill>
            <a:blip r:embed="rId5">
              <a:alphaModFix/>
            </a:blip>
            <a:srcRect/>
            <a:stretch>
              <a:fillRect/>
            </a:stretch>
          </p:blipFill>
          <p:spPr>
            <a:xfrm>
              <a:off x="6873937" y="380792"/>
              <a:ext cx="1562096" cy="495303"/>
            </a:xfrm>
            <a:prstGeom prst="rect">
              <a:avLst/>
            </a:prstGeom>
            <a:noFill/>
            <a:ln cap="flat">
              <a:noFill/>
            </a:ln>
          </p:spPr>
        </p:pic>
      </p:grpSp>
    </p:spTree>
    <p:extLst>
      <p:ext uri="{BB962C8B-B14F-4D97-AF65-F5344CB8AC3E}">
        <p14:creationId xmlns:p14="http://schemas.microsoft.com/office/powerpoint/2010/main" val="179722430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44;p141">
            <a:extLst>
              <a:ext uri="{FF2B5EF4-FFF2-40B4-BE49-F238E27FC236}">
                <a16:creationId xmlns:a16="http://schemas.microsoft.com/office/drawing/2014/main" id="{53811AB8-AB14-4A0B-92C2-F47FB4FF1DB2}"/>
              </a:ext>
            </a:extLst>
          </p:cNvPr>
          <p:cNvSpPr txBox="1">
            <a:spLocks noGrp="1"/>
          </p:cNvSpPr>
          <p:nvPr>
            <p:ph type="sldNum" sz="quarter" idx="8"/>
          </p:nvPr>
        </p:nvSpPr>
        <p:spPr/>
        <p:txBody>
          <a:bodyPr/>
          <a:lstStyle>
            <a:lvl1pPr>
              <a:defRPr/>
            </a:lvl1pPr>
          </a:lstStyle>
          <a:p>
            <a:pPr lvl="0"/>
            <a:fld id="{A26EB9FA-5271-4DD4-86EE-45021AA75A57}" type="slidenum">
              <a:t>‹#›</a:t>
            </a:fld>
            <a:endParaRPr lang="en-CA"/>
          </a:p>
        </p:txBody>
      </p:sp>
    </p:spTree>
    <p:extLst>
      <p:ext uri="{BB962C8B-B14F-4D97-AF65-F5344CB8AC3E}">
        <p14:creationId xmlns:p14="http://schemas.microsoft.com/office/powerpoint/2010/main" val="390167095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98;p147">
            <a:extLst>
              <a:ext uri="{FF2B5EF4-FFF2-40B4-BE49-F238E27FC236}">
                <a16:creationId xmlns:a16="http://schemas.microsoft.com/office/drawing/2014/main" id="{A5F53AB5-847A-44F8-89B6-980907994CE5}"/>
              </a:ext>
            </a:extLst>
          </p:cNvPr>
          <p:cNvSpPr txBox="1">
            <a:spLocks noGrp="1"/>
          </p:cNvSpPr>
          <p:nvPr>
            <p:ph type="body" idx="2"/>
          </p:nvPr>
        </p:nvSpPr>
        <p:spPr>
          <a:xfrm>
            <a:off x="342900" y="2926080"/>
            <a:ext cx="2400300" cy="3379119"/>
          </a:xfrm>
        </p:spPr>
        <p:txBody>
          <a:bodyPr lIns="91421" rIns="91421"/>
          <a:lstStyle>
            <a:lvl1pPr indent="-228600">
              <a:buNone/>
              <a:defRPr lang="en-CA" sz="1500">
                <a:solidFill>
                  <a:srgbClr val="FFFFFF"/>
                </a:solidFill>
              </a:defRPr>
            </a:lvl1pPr>
          </a:lstStyle>
          <a:p>
            <a:pPr lvl="0"/>
            <a:endParaRPr lang="en-CA"/>
          </a:p>
        </p:txBody>
      </p:sp>
      <p:sp>
        <p:nvSpPr>
          <p:cNvPr id="3" name="Google Shape;99;p147">
            <a:extLst>
              <a:ext uri="{FF2B5EF4-FFF2-40B4-BE49-F238E27FC236}">
                <a16:creationId xmlns:a16="http://schemas.microsoft.com/office/drawing/2014/main" id="{0E261F53-4292-4E55-86DD-9DE05503E5EB}"/>
              </a:ext>
            </a:extLst>
          </p:cNvPr>
          <p:cNvSpPr txBox="1">
            <a:spLocks noGrp="1"/>
          </p:cNvSpPr>
          <p:nvPr>
            <p:ph type="dt" sz="half" idx="7"/>
          </p:nvPr>
        </p:nvSpPr>
        <p:spPr>
          <a:xfrm>
            <a:off x="349145" y="6459806"/>
            <a:ext cx="1963884" cy="365129"/>
          </a:xfrm>
        </p:spPr>
        <p:txBody>
          <a:bodyPr/>
          <a:lstStyle>
            <a:lvl1pPr>
              <a:defRPr/>
            </a:lvl1pPr>
          </a:lstStyle>
          <a:p>
            <a:pPr lvl="0"/>
            <a:endParaRPr lang="en-CA"/>
          </a:p>
        </p:txBody>
      </p:sp>
      <p:sp>
        <p:nvSpPr>
          <p:cNvPr id="4" name="Google Shape;100;p147">
            <a:extLst>
              <a:ext uri="{FF2B5EF4-FFF2-40B4-BE49-F238E27FC236}">
                <a16:creationId xmlns:a16="http://schemas.microsoft.com/office/drawing/2014/main" id="{1E88FFCC-8937-4FB7-8D6E-AA4D0F19FBFA}"/>
              </a:ext>
            </a:extLst>
          </p:cNvPr>
          <p:cNvSpPr txBox="1">
            <a:spLocks noGrp="1"/>
          </p:cNvSpPr>
          <p:nvPr>
            <p:ph type="ftr" sz="quarter" idx="9"/>
          </p:nvPr>
        </p:nvSpPr>
        <p:spPr>
          <a:xfrm>
            <a:off x="3600450" y="6459806"/>
            <a:ext cx="3486149" cy="365129"/>
          </a:xfrm>
        </p:spPr>
        <p:txBody>
          <a:bodyPr anchorCtr="0"/>
          <a:lstStyle>
            <a:lvl1pPr algn="l">
              <a:defRPr>
                <a:solidFill>
                  <a:srgbClr val="262626"/>
                </a:solidFill>
              </a:defRPr>
            </a:lvl1pPr>
          </a:lstStyle>
          <a:p>
            <a:pPr lvl="0"/>
            <a:endParaRPr lang="en-CA"/>
          </a:p>
        </p:txBody>
      </p:sp>
      <p:sp>
        <p:nvSpPr>
          <p:cNvPr id="5" name="Google Shape;101;p147">
            <a:extLst>
              <a:ext uri="{FF2B5EF4-FFF2-40B4-BE49-F238E27FC236}">
                <a16:creationId xmlns:a16="http://schemas.microsoft.com/office/drawing/2014/main" id="{A13E6FA1-1C97-47A5-BB7E-DFD97F7B7F14}"/>
              </a:ext>
            </a:extLst>
          </p:cNvPr>
          <p:cNvSpPr txBox="1">
            <a:spLocks noGrp="1"/>
          </p:cNvSpPr>
          <p:nvPr>
            <p:ph type="sldNum" sz="quarter" idx="8"/>
          </p:nvPr>
        </p:nvSpPr>
        <p:spPr/>
        <p:txBody>
          <a:bodyPr/>
          <a:lstStyle>
            <a:lvl1pPr>
              <a:defRPr>
                <a:solidFill>
                  <a:srgbClr val="262626"/>
                </a:solidFill>
              </a:defRPr>
            </a:lvl1pPr>
          </a:lstStyle>
          <a:p>
            <a:pPr lvl="0"/>
            <a:fld id="{F793D8A0-97FB-4302-9C68-2363E3B750E7}" type="slidenum">
              <a:t>‹#›</a:t>
            </a:fld>
            <a:endParaRPr lang="en-CA"/>
          </a:p>
        </p:txBody>
      </p:sp>
      <p:grpSp>
        <p:nvGrpSpPr>
          <p:cNvPr id="6" name="Google Shape;54;p142">
            <a:extLst>
              <a:ext uri="{FF2B5EF4-FFF2-40B4-BE49-F238E27FC236}">
                <a16:creationId xmlns:a16="http://schemas.microsoft.com/office/drawing/2014/main" id="{4DEE4472-7E12-4B9C-A99C-B6B04705F24C}"/>
              </a:ext>
            </a:extLst>
          </p:cNvPr>
          <p:cNvGrpSpPr/>
          <p:nvPr/>
        </p:nvGrpSpPr>
        <p:grpSpPr>
          <a:xfrm>
            <a:off x="3460226" y="172227"/>
            <a:ext cx="5029200" cy="559292"/>
            <a:chOff x="3460226" y="172227"/>
            <a:chExt cx="5029200" cy="559292"/>
          </a:xfrm>
        </p:grpSpPr>
        <p:grpSp>
          <p:nvGrpSpPr>
            <p:cNvPr id="7" name="Google Shape;55;p142">
              <a:extLst>
                <a:ext uri="{FF2B5EF4-FFF2-40B4-BE49-F238E27FC236}">
                  <a16:creationId xmlns:a16="http://schemas.microsoft.com/office/drawing/2014/main" id="{F6719B58-C8CF-4FDD-AF40-39B5BA74152F}"/>
                </a:ext>
              </a:extLst>
            </p:cNvPr>
            <p:cNvGrpSpPr/>
            <p:nvPr/>
          </p:nvGrpSpPr>
          <p:grpSpPr>
            <a:xfrm>
              <a:off x="3460226" y="172227"/>
              <a:ext cx="3994730" cy="559292"/>
              <a:chOff x="3460226" y="172227"/>
              <a:chExt cx="3994730" cy="559292"/>
            </a:xfrm>
          </p:grpSpPr>
          <p:pic>
            <p:nvPicPr>
              <p:cNvPr id="8" name="Google Shape;56;p142">
                <a:extLst>
                  <a:ext uri="{FF2B5EF4-FFF2-40B4-BE49-F238E27FC236}">
                    <a16:creationId xmlns:a16="http://schemas.microsoft.com/office/drawing/2014/main" id="{B979B5C7-2ECD-45DF-97F2-A6C0A860A854}"/>
                  </a:ext>
                </a:extLst>
              </p:cNvPr>
              <p:cNvPicPr>
                <a:picLocks noChangeAspect="1"/>
              </p:cNvPicPr>
              <p:nvPr/>
            </p:nvPicPr>
            <p:blipFill>
              <a:blip r:embed="rId2">
                <a:alphaModFix/>
              </a:blip>
              <a:srcRect/>
              <a:stretch>
                <a:fillRect/>
              </a:stretch>
            </p:blipFill>
            <p:spPr>
              <a:xfrm>
                <a:off x="3460226" y="172227"/>
                <a:ext cx="1255672" cy="559292"/>
              </a:xfrm>
              <a:prstGeom prst="rect">
                <a:avLst/>
              </a:prstGeom>
              <a:noFill/>
              <a:ln cap="flat">
                <a:noFill/>
              </a:ln>
            </p:spPr>
          </p:pic>
          <p:pic>
            <p:nvPicPr>
              <p:cNvPr id="9" name="Google Shape;57;p142">
                <a:extLst>
                  <a:ext uri="{FF2B5EF4-FFF2-40B4-BE49-F238E27FC236}">
                    <a16:creationId xmlns:a16="http://schemas.microsoft.com/office/drawing/2014/main" id="{6A793DB4-AFFA-44CE-86F1-22A48517263E}"/>
                  </a:ext>
                </a:extLst>
              </p:cNvPr>
              <p:cNvPicPr>
                <a:picLocks noChangeAspect="1"/>
              </p:cNvPicPr>
              <p:nvPr/>
            </p:nvPicPr>
            <p:blipFill>
              <a:blip r:embed="rId3">
                <a:alphaModFix/>
              </a:blip>
              <a:srcRect/>
              <a:stretch>
                <a:fillRect/>
              </a:stretch>
            </p:blipFill>
            <p:spPr>
              <a:xfrm>
                <a:off x="4858225" y="277922"/>
                <a:ext cx="1172178" cy="347910"/>
              </a:xfrm>
              <a:prstGeom prst="rect">
                <a:avLst/>
              </a:prstGeom>
              <a:noFill/>
              <a:ln cap="flat">
                <a:noFill/>
              </a:ln>
            </p:spPr>
          </p:pic>
          <p:pic>
            <p:nvPicPr>
              <p:cNvPr id="10" name="Google Shape;58;p142">
                <a:extLst>
                  <a:ext uri="{FF2B5EF4-FFF2-40B4-BE49-F238E27FC236}">
                    <a16:creationId xmlns:a16="http://schemas.microsoft.com/office/drawing/2014/main" id="{42BAB048-6746-42D6-8F76-2FA9219DF95C}"/>
                  </a:ext>
                </a:extLst>
              </p:cNvPr>
              <p:cNvPicPr>
                <a:picLocks noChangeAspect="1"/>
              </p:cNvPicPr>
              <p:nvPr/>
            </p:nvPicPr>
            <p:blipFill>
              <a:blip r:embed="rId4"/>
              <a:stretch>
                <a:fillRect/>
              </a:stretch>
            </p:blipFill>
            <p:spPr>
              <a:xfrm>
                <a:off x="6069101" y="214664"/>
                <a:ext cx="1385855" cy="474409"/>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375CB369-92BB-4F1F-9A93-5710EE14BA27}"/>
                </a:ext>
              </a:extLst>
            </p:cNvPr>
            <p:cNvPicPr>
              <a:picLocks noChangeAspect="1"/>
            </p:cNvPicPr>
            <p:nvPr/>
          </p:nvPicPr>
          <p:blipFill>
            <a:blip r:embed="rId5">
              <a:alphaModFix/>
            </a:blip>
            <a:srcRect/>
            <a:stretch>
              <a:fillRect/>
            </a:stretch>
          </p:blipFill>
          <p:spPr>
            <a:xfrm>
              <a:off x="7476363" y="291263"/>
              <a:ext cx="1013063" cy="321219"/>
            </a:xfrm>
            <a:prstGeom prst="rect">
              <a:avLst/>
            </a:prstGeom>
            <a:noFill/>
            <a:ln cap="flat">
              <a:noFill/>
            </a:ln>
          </p:spPr>
        </p:pic>
      </p:grpSp>
    </p:spTree>
    <p:extLst>
      <p:ext uri="{BB962C8B-B14F-4D97-AF65-F5344CB8AC3E}">
        <p14:creationId xmlns:p14="http://schemas.microsoft.com/office/powerpoint/2010/main" val="2430589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80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531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5373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
        <p:cNvGrpSpPr/>
        <p:nvPr/>
      </p:nvGrpSpPr>
      <p:grpSpPr>
        <a:xfrm>
          <a:off x="0" y="0"/>
          <a:ext cx="0" cy="0"/>
          <a:chOff x="0" y="0"/>
          <a:chExt cx="0" cy="0"/>
        </a:xfrm>
      </p:grpSpPr>
      <p:sp>
        <p:nvSpPr>
          <p:cNvPr id="40" name="Google Shape;40;p141"/>
          <p:cNvSpPr txBox="1">
            <a:spLocks noGrp="1"/>
          </p:cNvSpPr>
          <p:nvPr>
            <p:ph type="title"/>
          </p:nvPr>
        </p:nvSpPr>
        <p:spPr>
          <a:xfrm>
            <a:off x="774123" y="27879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1"/>
          <p:cNvSpPr txBox="1">
            <a:spLocks noGrp="1"/>
          </p:cNvSpPr>
          <p:nvPr>
            <p:ph type="body" idx="1"/>
          </p:nvPr>
        </p:nvSpPr>
        <p:spPr>
          <a:xfrm>
            <a:off x="763854" y="1988840"/>
            <a:ext cx="7645513" cy="410445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Noto Sans Symbols"/>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41"/>
          <p:cNvSpPr txBox="1">
            <a:spLocks noGrp="1"/>
          </p:cNvSpPr>
          <p:nvPr>
            <p:ph type="dt" idx="10"/>
          </p:nvPr>
        </p:nvSpPr>
        <p:spPr>
          <a:xfrm>
            <a:off x="822966" y="6459796"/>
            <a:ext cx="1854203"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1200"/>
              <a:buFont typeface="Arial"/>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1"/>
          <p:cNvSpPr txBox="1">
            <a:spLocks noGrp="1"/>
          </p:cNvSpPr>
          <p:nvPr>
            <p:ph type="ftr" idx="11"/>
          </p:nvPr>
        </p:nvSpPr>
        <p:spPr>
          <a:xfrm>
            <a:off x="2764639" y="645979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1"/>
          <p:cNvSpPr txBox="1">
            <a:spLocks noGrp="1"/>
          </p:cNvSpPr>
          <p:nvPr>
            <p:ph type="sldNum" idx="12"/>
          </p:nvPr>
        </p:nvSpPr>
        <p:spPr>
          <a:xfrm>
            <a:off x="7425349" y="645979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031922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58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29;p140">
            <a:extLst>
              <a:ext uri="{FF2B5EF4-FFF2-40B4-BE49-F238E27FC236}">
                <a16:creationId xmlns:a16="http://schemas.microsoft.com/office/drawing/2014/main" id="{37347F0E-5DB5-494F-A16C-7670977362D9}"/>
              </a:ext>
            </a:extLst>
          </p:cNvPr>
          <p:cNvSpPr txBox="1">
            <a:spLocks noGrp="1"/>
          </p:cNvSpPr>
          <p:nvPr>
            <p:ph type="dt" sz="half" idx="7"/>
          </p:nvPr>
        </p:nvSpPr>
        <p:spPr/>
        <p:txBody>
          <a:bodyPr/>
          <a:lstStyle>
            <a:lvl1pPr>
              <a:defRPr/>
            </a:lvl1pPr>
          </a:lstStyle>
          <a:p>
            <a:pPr lvl="0"/>
            <a:endParaRPr lang="en-CA"/>
          </a:p>
        </p:txBody>
      </p:sp>
      <p:sp>
        <p:nvSpPr>
          <p:cNvPr id="3" name="Google Shape;30;p140">
            <a:extLst>
              <a:ext uri="{FF2B5EF4-FFF2-40B4-BE49-F238E27FC236}">
                <a16:creationId xmlns:a16="http://schemas.microsoft.com/office/drawing/2014/main" id="{DF74DAE8-1579-4B98-B390-37BCCDD01447}"/>
              </a:ext>
            </a:extLst>
          </p:cNvPr>
          <p:cNvSpPr txBox="1">
            <a:spLocks noGrp="1"/>
          </p:cNvSpPr>
          <p:nvPr>
            <p:ph type="ftr" sz="quarter" idx="9"/>
          </p:nvPr>
        </p:nvSpPr>
        <p:spPr/>
        <p:txBody>
          <a:bodyPr/>
          <a:lstStyle>
            <a:lvl1pPr>
              <a:defRPr/>
            </a:lvl1pPr>
          </a:lstStyle>
          <a:p>
            <a:pPr lvl="0"/>
            <a:endParaRPr lang="en-CA"/>
          </a:p>
        </p:txBody>
      </p:sp>
      <p:sp>
        <p:nvSpPr>
          <p:cNvPr id="4" name="Google Shape;31;p140">
            <a:extLst>
              <a:ext uri="{FF2B5EF4-FFF2-40B4-BE49-F238E27FC236}">
                <a16:creationId xmlns:a16="http://schemas.microsoft.com/office/drawing/2014/main" id="{03BB42CF-A2C0-4DB6-84C9-5FFC7848E6AC}"/>
              </a:ext>
            </a:extLst>
          </p:cNvPr>
          <p:cNvSpPr txBox="1">
            <a:spLocks noGrp="1"/>
          </p:cNvSpPr>
          <p:nvPr>
            <p:ph type="sldNum" sz="quarter" idx="8"/>
          </p:nvPr>
        </p:nvSpPr>
        <p:spPr/>
        <p:txBody>
          <a:bodyPr/>
          <a:lstStyle>
            <a:lvl1pPr>
              <a:defRPr/>
            </a:lvl1pPr>
          </a:lstStyle>
          <a:p>
            <a:pPr lvl="0"/>
            <a:fld id="{30F7D2AB-DEAD-4E52-A396-FC97B58F7CCB}" type="slidenum">
              <a:t>‹#›</a:t>
            </a:fld>
            <a:endParaRPr lang="en-CA"/>
          </a:p>
        </p:txBody>
      </p:sp>
      <p:cxnSp>
        <p:nvCxnSpPr>
          <p:cNvPr id="5" name="Google Shape;32;p140">
            <a:extLst>
              <a:ext uri="{FF2B5EF4-FFF2-40B4-BE49-F238E27FC236}">
                <a16:creationId xmlns:a16="http://schemas.microsoft.com/office/drawing/2014/main" id="{14A69CA4-C511-41EE-A109-6F558676D370}"/>
              </a:ext>
            </a:extLst>
          </p:cNvPr>
          <p:cNvCxnSpPr/>
          <p:nvPr/>
        </p:nvCxnSpPr>
        <p:spPr>
          <a:xfrm>
            <a:off x="905740" y="4343400"/>
            <a:ext cx="7406640" cy="0"/>
          </a:xfrm>
          <a:prstGeom prst="straightConnector1">
            <a:avLst/>
          </a:prstGeom>
          <a:noFill/>
          <a:ln w="9528" cap="flat">
            <a:solidFill>
              <a:srgbClr val="7F7F7F"/>
            </a:solidFill>
            <a:prstDash val="solid"/>
            <a:round/>
          </a:ln>
        </p:spPr>
      </p:cxnSp>
      <p:grpSp>
        <p:nvGrpSpPr>
          <p:cNvPr id="6" name="Google Shape;54;p142">
            <a:extLst>
              <a:ext uri="{FF2B5EF4-FFF2-40B4-BE49-F238E27FC236}">
                <a16:creationId xmlns:a16="http://schemas.microsoft.com/office/drawing/2014/main" id="{98116DD2-7585-49CF-A950-85802FB1D447}"/>
              </a:ext>
            </a:extLst>
          </p:cNvPr>
          <p:cNvGrpSpPr/>
          <p:nvPr/>
        </p:nvGrpSpPr>
        <p:grpSpPr>
          <a:xfrm>
            <a:off x="681246" y="197236"/>
            <a:ext cx="7754787" cy="862407"/>
            <a:chOff x="681246" y="197236"/>
            <a:chExt cx="7754787" cy="862407"/>
          </a:xfrm>
        </p:grpSpPr>
        <p:grpSp>
          <p:nvGrpSpPr>
            <p:cNvPr id="7" name="Google Shape;55;p142">
              <a:extLst>
                <a:ext uri="{FF2B5EF4-FFF2-40B4-BE49-F238E27FC236}">
                  <a16:creationId xmlns:a16="http://schemas.microsoft.com/office/drawing/2014/main" id="{ADAC8F61-AE9B-4CE9-A15F-71F594E0AB22}"/>
                </a:ext>
              </a:extLst>
            </p:cNvPr>
            <p:cNvGrpSpPr/>
            <p:nvPr/>
          </p:nvGrpSpPr>
          <p:grpSpPr>
            <a:xfrm>
              <a:off x="681246" y="197236"/>
              <a:ext cx="6159663" cy="862407"/>
              <a:chOff x="681246" y="197236"/>
              <a:chExt cx="6159663" cy="862407"/>
            </a:xfrm>
          </p:grpSpPr>
          <p:pic>
            <p:nvPicPr>
              <p:cNvPr id="8" name="Google Shape;56;p142">
                <a:extLst>
                  <a:ext uri="{FF2B5EF4-FFF2-40B4-BE49-F238E27FC236}">
                    <a16:creationId xmlns:a16="http://schemas.microsoft.com/office/drawing/2014/main" id="{D17C83C1-AA49-454E-AF50-5725DFB9EDBC}"/>
                  </a:ext>
                </a:extLst>
              </p:cNvPr>
              <p:cNvPicPr>
                <a:picLocks noChangeAspect="1"/>
              </p:cNvPicPr>
              <p:nvPr/>
            </p:nvPicPr>
            <p:blipFill>
              <a:blip r:embed="rId2">
                <a:alphaModFix/>
              </a:blip>
              <a:srcRect/>
              <a:stretch>
                <a:fillRect/>
              </a:stretch>
            </p:blipFill>
            <p:spPr>
              <a:xfrm>
                <a:off x="681246" y="197236"/>
                <a:ext cx="1936187" cy="862407"/>
              </a:xfrm>
              <a:prstGeom prst="rect">
                <a:avLst/>
              </a:prstGeom>
              <a:noFill/>
              <a:ln cap="flat">
                <a:noFill/>
              </a:ln>
            </p:spPr>
          </p:pic>
          <p:pic>
            <p:nvPicPr>
              <p:cNvPr id="9" name="Google Shape;57;p142">
                <a:extLst>
                  <a:ext uri="{FF2B5EF4-FFF2-40B4-BE49-F238E27FC236}">
                    <a16:creationId xmlns:a16="http://schemas.microsoft.com/office/drawing/2014/main" id="{50691779-A6CD-45D6-908A-23EA0065A34F}"/>
                  </a:ext>
                </a:extLst>
              </p:cNvPr>
              <p:cNvPicPr>
                <a:picLocks noChangeAspect="1"/>
              </p:cNvPicPr>
              <p:nvPr/>
            </p:nvPicPr>
            <p:blipFill>
              <a:blip r:embed="rId3">
                <a:alphaModFix/>
              </a:blip>
              <a:srcRect/>
              <a:stretch>
                <a:fillRect/>
              </a:stretch>
            </p:blipFill>
            <p:spPr>
              <a:xfrm>
                <a:off x="2836898" y="360209"/>
                <a:ext cx="1807448" cy="536460"/>
              </a:xfrm>
              <a:prstGeom prst="rect">
                <a:avLst/>
              </a:prstGeom>
              <a:noFill/>
              <a:ln cap="flat">
                <a:noFill/>
              </a:ln>
            </p:spPr>
          </p:pic>
          <p:pic>
            <p:nvPicPr>
              <p:cNvPr id="10" name="Google Shape;58;p142">
                <a:extLst>
                  <a:ext uri="{FF2B5EF4-FFF2-40B4-BE49-F238E27FC236}">
                    <a16:creationId xmlns:a16="http://schemas.microsoft.com/office/drawing/2014/main" id="{545D60E0-10B2-4FC9-ABEE-CC7F38691B94}"/>
                  </a:ext>
                </a:extLst>
              </p:cNvPr>
              <p:cNvPicPr>
                <a:picLocks noChangeAspect="1"/>
              </p:cNvPicPr>
              <p:nvPr/>
            </p:nvPicPr>
            <p:blipFill>
              <a:blip r:embed="rId4"/>
              <a:stretch>
                <a:fillRect/>
              </a:stretch>
            </p:blipFill>
            <p:spPr>
              <a:xfrm>
                <a:off x="4703993" y="262679"/>
                <a:ext cx="2136916" cy="731520"/>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7A176057-006F-43E2-8962-D14CBBB7DB96}"/>
                </a:ext>
              </a:extLst>
            </p:cNvPr>
            <p:cNvPicPr>
              <a:picLocks noChangeAspect="1"/>
            </p:cNvPicPr>
            <p:nvPr/>
          </p:nvPicPr>
          <p:blipFill>
            <a:blip r:embed="rId5">
              <a:alphaModFix/>
            </a:blip>
            <a:srcRect/>
            <a:stretch>
              <a:fillRect/>
            </a:stretch>
          </p:blipFill>
          <p:spPr>
            <a:xfrm>
              <a:off x="6873937" y="380792"/>
              <a:ext cx="1562096" cy="495303"/>
            </a:xfrm>
            <a:prstGeom prst="rect">
              <a:avLst/>
            </a:prstGeom>
            <a:noFill/>
            <a:ln cap="flat">
              <a:noFill/>
            </a:ln>
          </p:spPr>
        </p:pic>
      </p:grpSp>
    </p:spTree>
    <p:extLst>
      <p:ext uri="{BB962C8B-B14F-4D97-AF65-F5344CB8AC3E}">
        <p14:creationId xmlns:p14="http://schemas.microsoft.com/office/powerpoint/2010/main" val="5956313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7889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44;p141">
            <a:extLst>
              <a:ext uri="{FF2B5EF4-FFF2-40B4-BE49-F238E27FC236}">
                <a16:creationId xmlns:a16="http://schemas.microsoft.com/office/drawing/2014/main" id="{53811AB8-AB14-4A0B-92C2-F47FB4FF1DB2}"/>
              </a:ext>
            </a:extLst>
          </p:cNvPr>
          <p:cNvSpPr txBox="1">
            <a:spLocks noGrp="1"/>
          </p:cNvSpPr>
          <p:nvPr>
            <p:ph type="sldNum" sz="quarter" idx="8"/>
          </p:nvPr>
        </p:nvSpPr>
        <p:spPr/>
        <p:txBody>
          <a:bodyPr/>
          <a:lstStyle>
            <a:lvl1pPr>
              <a:defRPr/>
            </a:lvl1pPr>
          </a:lstStyle>
          <a:p>
            <a:pPr lvl="0"/>
            <a:fld id="{A26EB9FA-5271-4DD4-86EE-45021AA75A57}" type="slidenum">
              <a:t>‹#›</a:t>
            </a:fld>
            <a:endParaRPr lang="en-CA"/>
          </a:p>
        </p:txBody>
      </p:sp>
    </p:spTree>
    <p:extLst>
      <p:ext uri="{BB962C8B-B14F-4D97-AF65-F5344CB8AC3E}">
        <p14:creationId xmlns:p14="http://schemas.microsoft.com/office/powerpoint/2010/main" val="241642450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98;p147">
            <a:extLst>
              <a:ext uri="{FF2B5EF4-FFF2-40B4-BE49-F238E27FC236}">
                <a16:creationId xmlns:a16="http://schemas.microsoft.com/office/drawing/2014/main" id="{A5F53AB5-847A-44F8-89B6-980907994CE5}"/>
              </a:ext>
            </a:extLst>
          </p:cNvPr>
          <p:cNvSpPr txBox="1">
            <a:spLocks noGrp="1"/>
          </p:cNvSpPr>
          <p:nvPr>
            <p:ph type="body" idx="2"/>
          </p:nvPr>
        </p:nvSpPr>
        <p:spPr>
          <a:xfrm>
            <a:off x="342900" y="2926080"/>
            <a:ext cx="2400300" cy="3379119"/>
          </a:xfrm>
        </p:spPr>
        <p:txBody>
          <a:bodyPr lIns="91421" rIns="91421"/>
          <a:lstStyle>
            <a:lvl1pPr indent="-228600">
              <a:buNone/>
              <a:defRPr lang="en-CA" sz="1500">
                <a:solidFill>
                  <a:srgbClr val="FFFFFF"/>
                </a:solidFill>
              </a:defRPr>
            </a:lvl1pPr>
          </a:lstStyle>
          <a:p>
            <a:pPr lvl="0"/>
            <a:endParaRPr lang="en-CA"/>
          </a:p>
        </p:txBody>
      </p:sp>
      <p:sp>
        <p:nvSpPr>
          <p:cNvPr id="3" name="Google Shape;99;p147">
            <a:extLst>
              <a:ext uri="{FF2B5EF4-FFF2-40B4-BE49-F238E27FC236}">
                <a16:creationId xmlns:a16="http://schemas.microsoft.com/office/drawing/2014/main" id="{0E261F53-4292-4E55-86DD-9DE05503E5EB}"/>
              </a:ext>
            </a:extLst>
          </p:cNvPr>
          <p:cNvSpPr txBox="1">
            <a:spLocks noGrp="1"/>
          </p:cNvSpPr>
          <p:nvPr>
            <p:ph type="dt" sz="half" idx="7"/>
          </p:nvPr>
        </p:nvSpPr>
        <p:spPr>
          <a:xfrm>
            <a:off x="349145" y="6459806"/>
            <a:ext cx="1963884" cy="365129"/>
          </a:xfrm>
        </p:spPr>
        <p:txBody>
          <a:bodyPr/>
          <a:lstStyle>
            <a:lvl1pPr>
              <a:defRPr/>
            </a:lvl1pPr>
          </a:lstStyle>
          <a:p>
            <a:pPr lvl="0"/>
            <a:endParaRPr lang="en-CA"/>
          </a:p>
        </p:txBody>
      </p:sp>
      <p:sp>
        <p:nvSpPr>
          <p:cNvPr id="4" name="Google Shape;100;p147">
            <a:extLst>
              <a:ext uri="{FF2B5EF4-FFF2-40B4-BE49-F238E27FC236}">
                <a16:creationId xmlns:a16="http://schemas.microsoft.com/office/drawing/2014/main" id="{1E88FFCC-8937-4FB7-8D6E-AA4D0F19FBFA}"/>
              </a:ext>
            </a:extLst>
          </p:cNvPr>
          <p:cNvSpPr txBox="1">
            <a:spLocks noGrp="1"/>
          </p:cNvSpPr>
          <p:nvPr>
            <p:ph type="ftr" sz="quarter" idx="9"/>
          </p:nvPr>
        </p:nvSpPr>
        <p:spPr>
          <a:xfrm>
            <a:off x="3600450" y="6459806"/>
            <a:ext cx="3486149" cy="365129"/>
          </a:xfrm>
        </p:spPr>
        <p:txBody>
          <a:bodyPr anchorCtr="0"/>
          <a:lstStyle>
            <a:lvl1pPr algn="l">
              <a:defRPr>
                <a:solidFill>
                  <a:srgbClr val="262626"/>
                </a:solidFill>
              </a:defRPr>
            </a:lvl1pPr>
          </a:lstStyle>
          <a:p>
            <a:pPr lvl="0"/>
            <a:endParaRPr lang="en-CA"/>
          </a:p>
        </p:txBody>
      </p:sp>
      <p:sp>
        <p:nvSpPr>
          <p:cNvPr id="5" name="Google Shape;101;p147">
            <a:extLst>
              <a:ext uri="{FF2B5EF4-FFF2-40B4-BE49-F238E27FC236}">
                <a16:creationId xmlns:a16="http://schemas.microsoft.com/office/drawing/2014/main" id="{A13E6FA1-1C97-47A5-BB7E-DFD97F7B7F14}"/>
              </a:ext>
            </a:extLst>
          </p:cNvPr>
          <p:cNvSpPr txBox="1">
            <a:spLocks noGrp="1"/>
          </p:cNvSpPr>
          <p:nvPr>
            <p:ph type="sldNum" sz="quarter" idx="8"/>
          </p:nvPr>
        </p:nvSpPr>
        <p:spPr/>
        <p:txBody>
          <a:bodyPr/>
          <a:lstStyle>
            <a:lvl1pPr>
              <a:defRPr>
                <a:solidFill>
                  <a:srgbClr val="262626"/>
                </a:solidFill>
              </a:defRPr>
            </a:lvl1pPr>
          </a:lstStyle>
          <a:p>
            <a:pPr lvl="0"/>
            <a:fld id="{F793D8A0-97FB-4302-9C68-2363E3B750E7}" type="slidenum">
              <a:t>‹#›</a:t>
            </a:fld>
            <a:endParaRPr lang="en-CA"/>
          </a:p>
        </p:txBody>
      </p:sp>
      <p:grpSp>
        <p:nvGrpSpPr>
          <p:cNvPr id="6" name="Google Shape;54;p142">
            <a:extLst>
              <a:ext uri="{FF2B5EF4-FFF2-40B4-BE49-F238E27FC236}">
                <a16:creationId xmlns:a16="http://schemas.microsoft.com/office/drawing/2014/main" id="{4DEE4472-7E12-4B9C-A99C-B6B04705F24C}"/>
              </a:ext>
            </a:extLst>
          </p:cNvPr>
          <p:cNvGrpSpPr/>
          <p:nvPr/>
        </p:nvGrpSpPr>
        <p:grpSpPr>
          <a:xfrm>
            <a:off x="3460226" y="172227"/>
            <a:ext cx="5029200" cy="559292"/>
            <a:chOff x="3460226" y="172227"/>
            <a:chExt cx="5029200" cy="559292"/>
          </a:xfrm>
        </p:grpSpPr>
        <p:grpSp>
          <p:nvGrpSpPr>
            <p:cNvPr id="7" name="Google Shape;55;p142">
              <a:extLst>
                <a:ext uri="{FF2B5EF4-FFF2-40B4-BE49-F238E27FC236}">
                  <a16:creationId xmlns:a16="http://schemas.microsoft.com/office/drawing/2014/main" id="{F6719B58-C8CF-4FDD-AF40-39B5BA74152F}"/>
                </a:ext>
              </a:extLst>
            </p:cNvPr>
            <p:cNvGrpSpPr/>
            <p:nvPr/>
          </p:nvGrpSpPr>
          <p:grpSpPr>
            <a:xfrm>
              <a:off x="3460226" y="172227"/>
              <a:ext cx="3994730" cy="559292"/>
              <a:chOff x="3460226" y="172227"/>
              <a:chExt cx="3994730" cy="559292"/>
            </a:xfrm>
          </p:grpSpPr>
          <p:pic>
            <p:nvPicPr>
              <p:cNvPr id="8" name="Google Shape;56;p142">
                <a:extLst>
                  <a:ext uri="{FF2B5EF4-FFF2-40B4-BE49-F238E27FC236}">
                    <a16:creationId xmlns:a16="http://schemas.microsoft.com/office/drawing/2014/main" id="{B979B5C7-2ECD-45DF-97F2-A6C0A860A854}"/>
                  </a:ext>
                </a:extLst>
              </p:cNvPr>
              <p:cNvPicPr>
                <a:picLocks noChangeAspect="1"/>
              </p:cNvPicPr>
              <p:nvPr/>
            </p:nvPicPr>
            <p:blipFill>
              <a:blip r:embed="rId2">
                <a:alphaModFix/>
              </a:blip>
              <a:srcRect/>
              <a:stretch>
                <a:fillRect/>
              </a:stretch>
            </p:blipFill>
            <p:spPr>
              <a:xfrm>
                <a:off x="3460226" y="172227"/>
                <a:ext cx="1255672" cy="559292"/>
              </a:xfrm>
              <a:prstGeom prst="rect">
                <a:avLst/>
              </a:prstGeom>
              <a:noFill/>
              <a:ln cap="flat">
                <a:noFill/>
              </a:ln>
            </p:spPr>
          </p:pic>
          <p:pic>
            <p:nvPicPr>
              <p:cNvPr id="9" name="Google Shape;57;p142">
                <a:extLst>
                  <a:ext uri="{FF2B5EF4-FFF2-40B4-BE49-F238E27FC236}">
                    <a16:creationId xmlns:a16="http://schemas.microsoft.com/office/drawing/2014/main" id="{6A793DB4-AFFA-44CE-86F1-22A48517263E}"/>
                  </a:ext>
                </a:extLst>
              </p:cNvPr>
              <p:cNvPicPr>
                <a:picLocks noChangeAspect="1"/>
              </p:cNvPicPr>
              <p:nvPr/>
            </p:nvPicPr>
            <p:blipFill>
              <a:blip r:embed="rId3">
                <a:alphaModFix/>
              </a:blip>
              <a:srcRect/>
              <a:stretch>
                <a:fillRect/>
              </a:stretch>
            </p:blipFill>
            <p:spPr>
              <a:xfrm>
                <a:off x="4858225" y="277922"/>
                <a:ext cx="1172178" cy="347910"/>
              </a:xfrm>
              <a:prstGeom prst="rect">
                <a:avLst/>
              </a:prstGeom>
              <a:noFill/>
              <a:ln cap="flat">
                <a:noFill/>
              </a:ln>
            </p:spPr>
          </p:pic>
          <p:pic>
            <p:nvPicPr>
              <p:cNvPr id="10" name="Google Shape;58;p142">
                <a:extLst>
                  <a:ext uri="{FF2B5EF4-FFF2-40B4-BE49-F238E27FC236}">
                    <a16:creationId xmlns:a16="http://schemas.microsoft.com/office/drawing/2014/main" id="{42BAB048-6746-42D6-8F76-2FA9219DF95C}"/>
                  </a:ext>
                </a:extLst>
              </p:cNvPr>
              <p:cNvPicPr>
                <a:picLocks noChangeAspect="1"/>
              </p:cNvPicPr>
              <p:nvPr/>
            </p:nvPicPr>
            <p:blipFill>
              <a:blip r:embed="rId4"/>
              <a:stretch>
                <a:fillRect/>
              </a:stretch>
            </p:blipFill>
            <p:spPr>
              <a:xfrm>
                <a:off x="6069101" y="214664"/>
                <a:ext cx="1385855" cy="474409"/>
              </a:xfrm>
              <a:prstGeom prst="rect">
                <a:avLst/>
              </a:prstGeom>
              <a:noFill/>
              <a:ln cap="flat">
                <a:noFill/>
              </a:ln>
            </p:spPr>
          </p:pic>
        </p:grpSp>
        <p:pic>
          <p:nvPicPr>
            <p:cNvPr id="11" name="Google Shape;59;p142" descr="A picture containing clipart&#10;&#10;Description generated with very high confidence">
              <a:extLst>
                <a:ext uri="{FF2B5EF4-FFF2-40B4-BE49-F238E27FC236}">
                  <a16:creationId xmlns:a16="http://schemas.microsoft.com/office/drawing/2014/main" id="{375CB369-92BB-4F1F-9A93-5710EE14BA27}"/>
                </a:ext>
              </a:extLst>
            </p:cNvPr>
            <p:cNvPicPr>
              <a:picLocks noChangeAspect="1"/>
            </p:cNvPicPr>
            <p:nvPr/>
          </p:nvPicPr>
          <p:blipFill>
            <a:blip r:embed="rId5">
              <a:alphaModFix/>
            </a:blip>
            <a:srcRect/>
            <a:stretch>
              <a:fillRect/>
            </a:stretch>
          </p:blipFill>
          <p:spPr>
            <a:xfrm>
              <a:off x="7476363" y="291263"/>
              <a:ext cx="1013063" cy="321219"/>
            </a:xfrm>
            <a:prstGeom prst="rect">
              <a:avLst/>
            </a:prstGeom>
            <a:noFill/>
            <a:ln cap="flat">
              <a:noFill/>
            </a:ln>
          </p:spPr>
        </p:pic>
      </p:grpSp>
    </p:spTree>
    <p:extLst>
      <p:ext uri="{BB962C8B-B14F-4D97-AF65-F5344CB8AC3E}">
        <p14:creationId xmlns:p14="http://schemas.microsoft.com/office/powerpoint/2010/main" val="498576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88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726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591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
        <p:cNvGrpSpPr/>
        <p:nvPr/>
      </p:nvGrpSpPr>
      <p:grpSpPr>
        <a:xfrm>
          <a:off x="0" y="0"/>
          <a:ext cx="0" cy="0"/>
          <a:chOff x="0" y="0"/>
          <a:chExt cx="0" cy="0"/>
        </a:xfrm>
      </p:grpSpPr>
      <p:sp>
        <p:nvSpPr>
          <p:cNvPr id="40" name="Google Shape;40;p141"/>
          <p:cNvSpPr txBox="1">
            <a:spLocks noGrp="1"/>
          </p:cNvSpPr>
          <p:nvPr>
            <p:ph type="title"/>
          </p:nvPr>
        </p:nvSpPr>
        <p:spPr>
          <a:xfrm>
            <a:off x="774123" y="27879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1"/>
          <p:cNvSpPr txBox="1">
            <a:spLocks noGrp="1"/>
          </p:cNvSpPr>
          <p:nvPr>
            <p:ph type="body" idx="1"/>
          </p:nvPr>
        </p:nvSpPr>
        <p:spPr>
          <a:xfrm>
            <a:off x="763854" y="1988840"/>
            <a:ext cx="7645513" cy="410445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Noto Sans Symbols"/>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41"/>
          <p:cNvSpPr txBox="1">
            <a:spLocks noGrp="1"/>
          </p:cNvSpPr>
          <p:nvPr>
            <p:ph type="dt" idx="10"/>
          </p:nvPr>
        </p:nvSpPr>
        <p:spPr>
          <a:xfrm>
            <a:off x="822966" y="6459796"/>
            <a:ext cx="1854203"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1200"/>
              <a:buFont typeface="Arial"/>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1"/>
          <p:cNvSpPr txBox="1">
            <a:spLocks noGrp="1"/>
          </p:cNvSpPr>
          <p:nvPr>
            <p:ph type="ftr" idx="11"/>
          </p:nvPr>
        </p:nvSpPr>
        <p:spPr>
          <a:xfrm>
            <a:off x="2764639" y="645979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1"/>
          <p:cNvSpPr txBox="1">
            <a:spLocks noGrp="1"/>
          </p:cNvSpPr>
          <p:nvPr>
            <p:ph type="sldNum" idx="12"/>
          </p:nvPr>
        </p:nvSpPr>
        <p:spPr>
          <a:xfrm>
            <a:off x="7425349" y="645979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27166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3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
        <p:cNvGrpSpPr/>
        <p:nvPr/>
      </p:nvGrpSpPr>
      <p:grpSpPr>
        <a:xfrm>
          <a:off x="0" y="0"/>
          <a:ext cx="0" cy="0"/>
          <a:chOff x="0" y="0"/>
          <a:chExt cx="0" cy="0"/>
        </a:xfrm>
      </p:grpSpPr>
      <p:sp>
        <p:nvSpPr>
          <p:cNvPr id="73" name="Google Shape;73;p144"/>
          <p:cNvSpPr txBox="1">
            <a:spLocks noGrp="1"/>
          </p:cNvSpPr>
          <p:nvPr>
            <p:ph type="title"/>
          </p:nvPr>
        </p:nvSpPr>
        <p:spPr>
          <a:xfrm>
            <a:off x="822960" y="268848"/>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4"/>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44"/>
          <p:cNvSpPr txBox="1">
            <a:spLocks noGrp="1"/>
          </p:cNvSpPr>
          <p:nvPr>
            <p:ph type="body" idx="2"/>
          </p:nvPr>
        </p:nvSpPr>
        <p:spPr>
          <a:xfrm>
            <a:off x="4663440" y="1845740"/>
            <a:ext cx="3703320" cy="4023359"/>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atin typeface="Arial"/>
                <a:ea typeface="Arial"/>
                <a:cs typeface="Arial"/>
                <a:sym typeface="Arial"/>
              </a:defRPr>
            </a:lvl1pPr>
            <a:lvl2pPr marL="914400" lvl="1" indent="-342900" algn="l">
              <a:lnSpc>
                <a:spcPct val="90000"/>
              </a:lnSpc>
              <a:spcBef>
                <a:spcPts val="200"/>
              </a:spcBef>
              <a:spcAft>
                <a:spcPts val="0"/>
              </a:spcAft>
              <a:buSzPts val="1800"/>
              <a:buFont typeface="Noto Sans Symbols"/>
              <a:buChar char="▪"/>
              <a:defRPr>
                <a:latin typeface="Arial"/>
                <a:ea typeface="Arial"/>
                <a:cs typeface="Arial"/>
                <a:sym typeface="Arial"/>
              </a:defRPr>
            </a:lvl2pPr>
            <a:lvl3pPr marL="1371600" lvl="2" indent="-317500" algn="l">
              <a:lnSpc>
                <a:spcPct val="90000"/>
              </a:lnSpc>
              <a:spcBef>
                <a:spcPts val="400"/>
              </a:spcBef>
              <a:spcAft>
                <a:spcPts val="0"/>
              </a:spcAft>
              <a:buSzPts val="1400"/>
              <a:buChar char="◦"/>
              <a:defRPr>
                <a:latin typeface="Arial"/>
                <a:ea typeface="Arial"/>
                <a:cs typeface="Arial"/>
                <a:sym typeface="Arial"/>
              </a:defRPr>
            </a:lvl3pPr>
            <a:lvl4pPr marL="1828800" lvl="3" indent="-317500" algn="l">
              <a:lnSpc>
                <a:spcPct val="90000"/>
              </a:lnSpc>
              <a:spcBef>
                <a:spcPts val="400"/>
              </a:spcBef>
              <a:spcAft>
                <a:spcPts val="0"/>
              </a:spcAft>
              <a:buSzPts val="1400"/>
              <a:buChar char="◦"/>
              <a:defRPr>
                <a:latin typeface="Arial"/>
                <a:ea typeface="Arial"/>
                <a:cs typeface="Arial"/>
                <a:sym typeface="Arial"/>
              </a:defRPr>
            </a:lvl4pPr>
            <a:lvl5pPr marL="2286000" lvl="4" indent="-317500" algn="l">
              <a:lnSpc>
                <a:spcPct val="90000"/>
              </a:lnSpc>
              <a:spcBef>
                <a:spcPts val="400"/>
              </a:spcBef>
              <a:spcAft>
                <a:spcPts val="0"/>
              </a:spcAft>
              <a:buSzPts val="1400"/>
              <a:buChar char="◦"/>
              <a:defRPr>
                <a:latin typeface="Arial"/>
                <a:ea typeface="Arial"/>
                <a:cs typeface="Arial"/>
                <a:sym typeface="Aria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144"/>
          <p:cNvSpPr txBox="1">
            <a:spLocks noGrp="1"/>
          </p:cNvSpPr>
          <p:nvPr>
            <p:ph type="dt" idx="10"/>
          </p:nvPr>
        </p:nvSpPr>
        <p:spPr>
          <a:xfrm>
            <a:off x="822966" y="6459796"/>
            <a:ext cx="1854203"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FFFFF"/>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4"/>
          <p:cNvSpPr txBox="1">
            <a:spLocks noGrp="1"/>
          </p:cNvSpPr>
          <p:nvPr>
            <p:ph type="ftr" idx="11"/>
          </p:nvPr>
        </p:nvSpPr>
        <p:spPr>
          <a:xfrm>
            <a:off x="2764639" y="645979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4"/>
          <p:cNvSpPr txBox="1">
            <a:spLocks noGrp="1"/>
          </p:cNvSpPr>
          <p:nvPr>
            <p:ph type="sldNum" idx="12"/>
          </p:nvPr>
        </p:nvSpPr>
        <p:spPr>
          <a:xfrm>
            <a:off x="7425349" y="645979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a:solidFill>
                  <a:schemeClr val="lt1"/>
                </a:solidFill>
                <a:latin typeface="Arial"/>
                <a:ea typeface="Arial"/>
                <a:cs typeface="Arial"/>
                <a:sym typeface="Arial"/>
              </a:defRPr>
            </a:lvl1pPr>
            <a:lvl2pPr marL="0" marR="0" lvl="1" indent="0" algn="r">
              <a:spcBef>
                <a:spcPts val="0"/>
              </a:spcBef>
              <a:buNone/>
              <a:defRPr sz="1200" b="0">
                <a:solidFill>
                  <a:schemeClr val="lt1"/>
                </a:solidFill>
                <a:latin typeface="Arial"/>
                <a:ea typeface="Arial"/>
                <a:cs typeface="Arial"/>
                <a:sym typeface="Arial"/>
              </a:defRPr>
            </a:lvl2pPr>
            <a:lvl3pPr marL="0" marR="0" lvl="2" indent="0" algn="r">
              <a:spcBef>
                <a:spcPts val="0"/>
              </a:spcBef>
              <a:buNone/>
              <a:defRPr sz="1200" b="0">
                <a:solidFill>
                  <a:schemeClr val="lt1"/>
                </a:solidFill>
                <a:latin typeface="Arial"/>
                <a:ea typeface="Arial"/>
                <a:cs typeface="Arial"/>
                <a:sym typeface="Arial"/>
              </a:defRPr>
            </a:lvl3pPr>
            <a:lvl4pPr marL="0" marR="0" lvl="3" indent="0" algn="r">
              <a:spcBef>
                <a:spcPts val="0"/>
              </a:spcBef>
              <a:buNone/>
              <a:defRPr sz="1200" b="0">
                <a:solidFill>
                  <a:schemeClr val="lt1"/>
                </a:solidFill>
                <a:latin typeface="Arial"/>
                <a:ea typeface="Arial"/>
                <a:cs typeface="Arial"/>
                <a:sym typeface="Arial"/>
              </a:defRPr>
            </a:lvl4pPr>
            <a:lvl5pPr marL="0" marR="0" lvl="4" indent="0" algn="r">
              <a:spcBef>
                <a:spcPts val="0"/>
              </a:spcBef>
              <a:buNone/>
              <a:defRPr sz="1200" b="0">
                <a:solidFill>
                  <a:schemeClr val="lt1"/>
                </a:solidFill>
                <a:latin typeface="Arial"/>
                <a:ea typeface="Arial"/>
                <a:cs typeface="Arial"/>
                <a:sym typeface="Arial"/>
              </a:defRPr>
            </a:lvl5pPr>
            <a:lvl6pPr marL="0" marR="0" lvl="5" indent="0" algn="r">
              <a:spcBef>
                <a:spcPts val="0"/>
              </a:spcBef>
              <a:buNone/>
              <a:defRPr sz="1200" b="0">
                <a:solidFill>
                  <a:schemeClr val="lt1"/>
                </a:solidFill>
                <a:latin typeface="Arial"/>
                <a:ea typeface="Arial"/>
                <a:cs typeface="Arial"/>
                <a:sym typeface="Arial"/>
              </a:defRPr>
            </a:lvl6pPr>
            <a:lvl7pPr marL="0" marR="0" lvl="6" indent="0" algn="r">
              <a:spcBef>
                <a:spcPts val="0"/>
              </a:spcBef>
              <a:buNone/>
              <a:defRPr sz="1200" b="0">
                <a:solidFill>
                  <a:schemeClr val="lt1"/>
                </a:solidFill>
                <a:latin typeface="Arial"/>
                <a:ea typeface="Arial"/>
                <a:cs typeface="Arial"/>
                <a:sym typeface="Arial"/>
              </a:defRPr>
            </a:lvl7pPr>
            <a:lvl8pPr marL="0" marR="0" lvl="7" indent="0" algn="r">
              <a:spcBef>
                <a:spcPts val="0"/>
              </a:spcBef>
              <a:buNone/>
              <a:defRPr sz="1200" b="0">
                <a:solidFill>
                  <a:schemeClr val="lt1"/>
                </a:solidFill>
                <a:latin typeface="Arial"/>
                <a:ea typeface="Arial"/>
                <a:cs typeface="Arial"/>
                <a:sym typeface="Arial"/>
              </a:defRPr>
            </a:lvl8pPr>
            <a:lvl9pPr marL="0" marR="0" lvl="8" indent="0" algn="r">
              <a:spcBef>
                <a:spcPts val="0"/>
              </a:spcBef>
              <a:buNone/>
              <a:defRPr sz="1200" b="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77724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91400" y="274320"/>
            <a:ext cx="1286256" cy="838607"/>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8715756" y="6566914"/>
            <a:ext cx="355092" cy="214884"/>
          </a:xfrm>
          <a:custGeom>
            <a:avLst/>
            <a:gdLst/>
            <a:ahLst/>
            <a:cxnLst/>
            <a:rect l="l" t="t" r="r" b="b"/>
            <a:pathLst>
              <a:path w="355092" h="214883">
                <a:moveTo>
                  <a:pt x="0" y="214884"/>
                </a:moveTo>
                <a:lnTo>
                  <a:pt x="355092" y="214884"/>
                </a:lnTo>
                <a:lnTo>
                  <a:pt x="355092" y="0"/>
                </a:lnTo>
                <a:lnTo>
                  <a:pt x="0" y="0"/>
                </a:lnTo>
                <a:lnTo>
                  <a:pt x="0" y="214884"/>
                </a:lnTo>
                <a:close/>
              </a:path>
            </a:pathLst>
          </a:custGeom>
          <a:solidFill>
            <a:srgbClr val="BC4600"/>
          </a:solidFill>
        </p:spPr>
        <p:txBody>
          <a:bodyPr wrap="square" lIns="0" tIns="0" rIns="0" bIns="0" rtlCol="0">
            <a:noAutofit/>
          </a:bodyPr>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lnSpc>
                <a:spcPct val="100000"/>
              </a:lnSpc>
            </a:pPr>
            <a:r>
              <a:rPr sz="1400" spc="-20">
                <a:solidFill>
                  <a:srgbClr val="BC4600"/>
                </a:solidFill>
                <a:latin typeface="Arial"/>
                <a:cs typeface="Arial"/>
              </a:rPr>
              <a:t>ww</a:t>
            </a:r>
            <a:r>
              <a:rPr sz="1400" spc="-90">
                <a:solidFill>
                  <a:srgbClr val="BC4600"/>
                </a:solidFill>
                <a:latin typeface="Arial"/>
                <a:cs typeface="Arial"/>
              </a:rPr>
              <a:t>w</a:t>
            </a:r>
            <a:r>
              <a:rPr sz="1400" spc="0">
                <a:solidFill>
                  <a:srgbClr val="BC4600"/>
                </a:solidFill>
                <a:latin typeface="Arial"/>
                <a:cs typeface="Arial"/>
              </a:rPr>
              <a:t>.ideasontario.ca</a:t>
            </a:r>
            <a:endParaRPr sz="14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800" dirty="0" smtClean="0">
                <a:solidFill>
                  <a:srgbClr val="FFFFFF"/>
                </a:solidFill>
                <a:latin typeface="Arial Narrow"/>
                <a:cs typeface="Arial Narrow"/>
              </a:rPr>
              <a:t>‹#›</a:t>
            </a:fld>
            <a:endParaRPr sz="800">
              <a:latin typeface="Arial Narrow"/>
              <a:cs typeface="Arial Narrow"/>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lnSpc>
                <a:spcPct val="100000"/>
              </a:lnSpc>
            </a:pPr>
            <a:r>
              <a:rPr sz="1400" spc="-20">
                <a:solidFill>
                  <a:srgbClr val="BC4600"/>
                </a:solidFill>
                <a:latin typeface="Arial"/>
                <a:cs typeface="Arial"/>
              </a:rPr>
              <a:t>ww</a:t>
            </a:r>
            <a:r>
              <a:rPr sz="1400" spc="-90">
                <a:solidFill>
                  <a:srgbClr val="BC4600"/>
                </a:solidFill>
                <a:latin typeface="Arial"/>
                <a:cs typeface="Arial"/>
              </a:rPr>
              <a:t>w</a:t>
            </a:r>
            <a:r>
              <a:rPr sz="1400" spc="0">
                <a:solidFill>
                  <a:srgbClr val="BC4600"/>
                </a:solidFill>
                <a:latin typeface="Arial"/>
                <a:cs typeface="Arial"/>
              </a:rPr>
              <a:t>.ideasontario.ca</a:t>
            </a:r>
            <a:endParaRPr sz="14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a:p>
        </p:txBody>
      </p:sp>
      <p:sp>
        <p:nvSpPr>
          <p:cNvPr id="6" name="Holder 6"/>
          <p:cNvSpPr>
            <a:spLocks noGrp="1"/>
          </p:cNvSpPr>
          <p:nvPr>
            <p:ph type="sldNum" sz="quarter" idx="7"/>
          </p:nvPr>
        </p:nvSpPr>
        <p:spPr/>
        <p:txBody>
          <a:bodyPr lIns="0" tIns="0" rIns="0" bIns="0"/>
          <a:lstStyle/>
          <a:p>
            <a:pPr marL="25400">
              <a:lnSpc>
                <a:spcPct val="100000"/>
              </a:lnSpc>
            </a:pPr>
            <a:fld id="{81D60167-4931-47E6-BA6A-407CBD079E47}" type="slidenum">
              <a:rPr sz="800" dirty="0" smtClean="0">
                <a:solidFill>
                  <a:srgbClr val="FFFFFF"/>
                </a:solidFill>
                <a:latin typeface="Arial Narrow"/>
                <a:cs typeface="Arial Narrow"/>
              </a:rPr>
              <a:t>‹#›</a:t>
            </a:fld>
            <a:endParaRPr sz="800">
              <a:latin typeface="Arial Narrow"/>
              <a:cs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2952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92240" y="274320"/>
            <a:ext cx="2185416" cy="1094231"/>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8715756" y="6566914"/>
            <a:ext cx="355092" cy="214884"/>
          </a:xfrm>
          <a:custGeom>
            <a:avLst/>
            <a:gdLst/>
            <a:ahLst/>
            <a:cxnLst/>
            <a:rect l="l" t="t" r="r" b="b"/>
            <a:pathLst>
              <a:path w="355092" h="214883">
                <a:moveTo>
                  <a:pt x="0" y="214884"/>
                </a:moveTo>
                <a:lnTo>
                  <a:pt x="355092" y="214884"/>
                </a:lnTo>
                <a:lnTo>
                  <a:pt x="355092" y="0"/>
                </a:lnTo>
                <a:lnTo>
                  <a:pt x="0" y="0"/>
                </a:lnTo>
                <a:lnTo>
                  <a:pt x="0" y="214884"/>
                </a:lnTo>
                <a:close/>
              </a:path>
            </a:pathLst>
          </a:custGeom>
          <a:solidFill>
            <a:srgbClr val="BC4600"/>
          </a:solid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p>
            <a:pPr marL="12700">
              <a:lnSpc>
                <a:spcPct val="100000"/>
              </a:lnSpc>
            </a:pPr>
            <a:r>
              <a:rPr sz="1400" spc="-20">
                <a:solidFill>
                  <a:srgbClr val="BC4600"/>
                </a:solidFill>
                <a:latin typeface="Arial"/>
                <a:cs typeface="Arial"/>
              </a:rPr>
              <a:t>ww</a:t>
            </a:r>
            <a:r>
              <a:rPr sz="1400" spc="-90">
                <a:solidFill>
                  <a:srgbClr val="BC4600"/>
                </a:solidFill>
                <a:latin typeface="Arial"/>
                <a:cs typeface="Arial"/>
              </a:rPr>
              <a:t>w</a:t>
            </a:r>
            <a:r>
              <a:rPr sz="1400" spc="0">
                <a:solidFill>
                  <a:srgbClr val="BC4600"/>
                </a:solidFill>
                <a:latin typeface="Arial"/>
                <a:cs typeface="Arial"/>
              </a:rPr>
              <a:t>.ideasontario.ca</a:t>
            </a:r>
            <a:endParaRPr sz="1400">
              <a:latin typeface="Arial"/>
              <a:cs typeface="Aria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11/13/2020</a:t>
            </a:fld>
            <a:endParaRPr lang="en-US"/>
          </a:p>
        </p:txBody>
      </p:sp>
      <p:sp>
        <p:nvSpPr>
          <p:cNvPr id="4" name="Holder 4"/>
          <p:cNvSpPr>
            <a:spLocks noGrp="1"/>
          </p:cNvSpPr>
          <p:nvPr>
            <p:ph type="sldNum" sz="quarter" idx="7"/>
          </p:nvPr>
        </p:nvSpPr>
        <p:spPr/>
        <p:txBody>
          <a:bodyPr lIns="0" tIns="0" rIns="0" bIns="0"/>
          <a:lstStyle/>
          <a:p>
            <a:pPr marL="25400">
              <a:lnSpc>
                <a:spcPct val="100000"/>
              </a:lnSpc>
            </a:pPr>
            <a:fld id="{81D60167-4931-47E6-BA6A-407CBD079E47}" type="slidenum">
              <a:rPr sz="800" dirty="0" smtClean="0">
                <a:solidFill>
                  <a:srgbClr val="FFFFFF"/>
                </a:solidFill>
                <a:latin typeface="Arial Narrow"/>
                <a:cs typeface="Arial Narrow"/>
              </a:rPr>
              <a:t>‹#›</a:t>
            </a:fld>
            <a:endParaRPr sz="800">
              <a:latin typeface="Arial Narrow"/>
              <a:cs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graph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4" y="0"/>
            <a:ext cx="423949"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189" rtl="0" eaLnBrk="1" fontAlgn="base" latinLnBrk="0" hangingPunct="1">
              <a:lnSpc>
                <a:spcPct val="100000"/>
              </a:lnSpc>
              <a:spcBef>
                <a:spcPct val="50000"/>
              </a:spcBef>
              <a:spcAft>
                <a:spcPct val="0"/>
              </a:spcAft>
              <a:buClrTx/>
              <a:buSzTx/>
              <a:buFontTx/>
              <a:buNone/>
              <a:tabLst/>
              <a:defRPr/>
            </a:pPr>
            <a:endParaRPr kumimoji="0" lang="en-US" sz="1400" b="0" i="0" u="sng" strike="noStrike" kern="1200" cap="none" spc="0" normalizeH="0" baseline="0" noProof="0">
              <a:ln>
                <a:noFill/>
              </a:ln>
              <a:solidFill>
                <a:srgbClr val="000000"/>
              </a:solidFill>
              <a:effectLst/>
              <a:uLnTx/>
              <a:uFillTx/>
              <a:latin typeface="Arial" charset="0"/>
              <a:ea typeface="ＭＳ Ｐゴシック" pitchFamily="68" charset="-128"/>
              <a:cs typeface="+mn-cs"/>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218860"/>
            <a:ext cx="7139136" cy="1165909"/>
          </a:xfrm>
        </p:spPr>
        <p:txBody>
          <a:bodyPr anchor="t"/>
          <a:lstStyle>
            <a:lvl1pPr>
              <a:defRPr>
                <a:solidFill>
                  <a:schemeClr val="tx1"/>
                </a:solidFill>
              </a:defRPr>
            </a:lvl1pPr>
          </a:lstStyle>
          <a:p>
            <a:r>
              <a:rPr lang="en-US"/>
              <a:t>Click to edit Master title style</a:t>
            </a:r>
            <a:endParaRPr lang="en-CA"/>
          </a:p>
        </p:txBody>
      </p:sp>
      <p:pic>
        <p:nvPicPr>
          <p:cNvPr id="9" name="Picture 8">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60" y="6144641"/>
            <a:ext cx="926524" cy="40032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633283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marL="0" marR="0" lvl="0" indent="0" algn="r" defTabSz="457189" rtl="0" eaLnBrk="1" fontAlgn="base" latinLnBrk="0" hangingPunct="1">
              <a:lnSpc>
                <a:spcPct val="100000"/>
              </a:lnSpc>
              <a:spcBef>
                <a:spcPct val="50000"/>
              </a:spcBef>
              <a:spcAft>
                <a:spcPct val="0"/>
              </a:spcAft>
              <a:buClrTx/>
              <a:buSzTx/>
              <a:buFontTx/>
              <a:buNone/>
              <a:tabLst/>
              <a:defRPr/>
            </a:pPr>
            <a:fld id="{150CB991-94F8-4AE6-BDC9-2D81A3868D43}" type="slidenum">
              <a:rPr kumimoji="0" lang="en-US" altLang="en-US" sz="1100" b="0" i="0" u="none" strike="noStrike" kern="1200" cap="none" spc="0" normalizeH="0" baseline="0" noProof="0">
                <a:ln>
                  <a:noFill/>
                </a:ln>
                <a:solidFill>
                  <a:srgbClr val="000000"/>
                </a:solidFill>
                <a:effectLst/>
                <a:uLnTx/>
                <a:uFillTx/>
                <a:latin typeface="Arial"/>
                <a:ea typeface="MS PGothic" panose="020B0600070205080204" pitchFamily="34" charset="-128"/>
                <a:cs typeface="Arial"/>
              </a:rPr>
              <a:pPr marL="0" marR="0" lvl="0" indent="0" algn="r" defTabSz="457189" rtl="0" eaLnBrk="1" fontAlgn="base" latinLnBrk="0" hangingPunct="1">
                <a:lnSpc>
                  <a:spcPct val="100000"/>
                </a:lnSpc>
                <a:spcBef>
                  <a:spcPct val="50000"/>
                </a:spcBef>
                <a:spcAft>
                  <a:spcPct val="0"/>
                </a:spcAft>
                <a:buClrTx/>
                <a:buSzTx/>
                <a:buFontTx/>
                <a:buNone/>
                <a:tabLst/>
                <a:defRPr/>
              </a:pPr>
              <a:t>‹#›</a:t>
            </a:fld>
            <a:endParaRPr kumimoji="0" lang="en-US" altLang="en-US" sz="1100" b="0" i="0" u="none" strike="noStrike" kern="1200" cap="none" spc="0" normalizeH="0" baseline="0" noProof="0">
              <a:ln>
                <a:noFill/>
              </a:ln>
              <a:solidFill>
                <a:srgbClr val="000000"/>
              </a:solidFill>
              <a:effectLst/>
              <a:uLnTx/>
              <a:uFillTx/>
              <a:latin typeface="Arial"/>
              <a:ea typeface="MS PGothic" panose="020B0600070205080204" pitchFamily="34" charset="-128"/>
              <a:cs typeface="Arial"/>
            </a:endParaRPr>
          </a:p>
        </p:txBody>
      </p:sp>
    </p:spTree>
    <p:extLst>
      <p:ext uri="{BB962C8B-B14F-4D97-AF65-F5344CB8AC3E}">
        <p14:creationId xmlns:p14="http://schemas.microsoft.com/office/powerpoint/2010/main" val="390666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
        <p:cNvGrpSpPr/>
        <p:nvPr/>
      </p:nvGrpSpPr>
      <p:grpSpPr>
        <a:xfrm>
          <a:off x="0" y="0"/>
          <a:ext cx="0" cy="0"/>
          <a:chOff x="0" y="0"/>
          <a:chExt cx="0" cy="0"/>
        </a:xfrm>
      </p:grpSpPr>
      <p:sp>
        <p:nvSpPr>
          <p:cNvPr id="40" name="Google Shape;40;p141"/>
          <p:cNvSpPr txBox="1">
            <a:spLocks noGrp="1"/>
          </p:cNvSpPr>
          <p:nvPr>
            <p:ph type="title"/>
          </p:nvPr>
        </p:nvSpPr>
        <p:spPr>
          <a:xfrm>
            <a:off x="774123" y="27879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CAA9D"/>
              </a:buClr>
              <a:buSzPts val="4400"/>
              <a:buFont typeface="Arial"/>
              <a:buNone/>
              <a:defRPr sz="4400">
                <a:solidFill>
                  <a:srgbClr val="3CAA9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1"/>
          <p:cNvSpPr txBox="1">
            <a:spLocks noGrp="1"/>
          </p:cNvSpPr>
          <p:nvPr>
            <p:ph type="body" idx="1"/>
          </p:nvPr>
        </p:nvSpPr>
        <p:spPr>
          <a:xfrm>
            <a:off x="763854" y="1988840"/>
            <a:ext cx="7645513" cy="410445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Noto Sans Symbols"/>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141"/>
          <p:cNvSpPr txBox="1">
            <a:spLocks noGrp="1"/>
          </p:cNvSpPr>
          <p:nvPr>
            <p:ph type="dt" idx="10"/>
          </p:nvPr>
        </p:nvSpPr>
        <p:spPr>
          <a:xfrm>
            <a:off x="822966" y="6459796"/>
            <a:ext cx="1854203"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1200"/>
              <a:buFont typeface="Arial"/>
              <a:buNone/>
              <a:defRPr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1"/>
          <p:cNvSpPr txBox="1">
            <a:spLocks noGrp="1"/>
          </p:cNvSpPr>
          <p:nvPr>
            <p:ph type="ftr" idx="11"/>
          </p:nvPr>
        </p:nvSpPr>
        <p:spPr>
          <a:xfrm>
            <a:off x="2764639" y="645979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1"/>
          <p:cNvSpPr txBox="1">
            <a:spLocks noGrp="1"/>
          </p:cNvSpPr>
          <p:nvPr>
            <p:ph type="sldNum" idx="12"/>
          </p:nvPr>
        </p:nvSpPr>
        <p:spPr>
          <a:xfrm>
            <a:off x="7425349" y="6459796"/>
            <a:ext cx="98401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1"/>
                </a:solidFill>
                <a:latin typeface="Arial"/>
                <a:ea typeface="Arial"/>
                <a:cs typeface="Arial"/>
                <a:sym typeface="Arial"/>
              </a:defRPr>
            </a:lvl1pPr>
            <a:lvl2pPr marL="0" marR="0" lvl="1" indent="0" algn="r">
              <a:spcBef>
                <a:spcPts val="0"/>
              </a:spcBef>
              <a:buNone/>
              <a:defRPr sz="1200" b="0" i="0" u="none" strike="noStrike" cap="none">
                <a:solidFill>
                  <a:schemeClr val="lt1"/>
                </a:solidFill>
                <a:latin typeface="Arial"/>
                <a:ea typeface="Arial"/>
                <a:cs typeface="Arial"/>
                <a:sym typeface="Arial"/>
              </a:defRPr>
            </a:lvl2pPr>
            <a:lvl3pPr marL="0" marR="0" lvl="2" indent="0" algn="r">
              <a:spcBef>
                <a:spcPts val="0"/>
              </a:spcBef>
              <a:buNone/>
              <a:defRPr sz="1200" b="0" i="0" u="none" strike="noStrike" cap="none">
                <a:solidFill>
                  <a:schemeClr val="lt1"/>
                </a:solidFill>
                <a:latin typeface="Arial"/>
                <a:ea typeface="Arial"/>
                <a:cs typeface="Arial"/>
                <a:sym typeface="Arial"/>
              </a:defRPr>
            </a:lvl3pPr>
            <a:lvl4pPr marL="0" marR="0" lvl="3" indent="0" algn="r">
              <a:spcBef>
                <a:spcPts val="0"/>
              </a:spcBef>
              <a:buNone/>
              <a:defRPr sz="1200" b="0" i="0" u="none" strike="noStrike" cap="none">
                <a:solidFill>
                  <a:schemeClr val="lt1"/>
                </a:solidFill>
                <a:latin typeface="Arial"/>
                <a:ea typeface="Arial"/>
                <a:cs typeface="Arial"/>
                <a:sym typeface="Arial"/>
              </a:defRPr>
            </a:lvl4pPr>
            <a:lvl5pPr marL="0" marR="0" lvl="4" indent="0" algn="r">
              <a:spcBef>
                <a:spcPts val="0"/>
              </a:spcBef>
              <a:buNone/>
              <a:defRPr sz="1200" b="0" i="0" u="none" strike="noStrike" cap="none">
                <a:solidFill>
                  <a:schemeClr val="lt1"/>
                </a:solidFill>
                <a:latin typeface="Arial"/>
                <a:ea typeface="Arial"/>
                <a:cs typeface="Arial"/>
                <a:sym typeface="Arial"/>
              </a:defRPr>
            </a:lvl5pPr>
            <a:lvl6pPr marL="0" marR="0" lvl="5" indent="0" algn="r">
              <a:spcBef>
                <a:spcPts val="0"/>
              </a:spcBef>
              <a:buNone/>
              <a:defRPr sz="1200" b="0" i="0" u="none" strike="noStrike" cap="none">
                <a:solidFill>
                  <a:schemeClr val="lt1"/>
                </a:solidFill>
                <a:latin typeface="Arial"/>
                <a:ea typeface="Arial"/>
                <a:cs typeface="Arial"/>
                <a:sym typeface="Arial"/>
              </a:defRPr>
            </a:lvl6pPr>
            <a:lvl7pPr marL="0" marR="0" lvl="6" indent="0" algn="r">
              <a:spcBef>
                <a:spcPts val="0"/>
              </a:spcBef>
              <a:buNone/>
              <a:defRPr sz="1200" b="0" i="0" u="none" strike="noStrike" cap="none">
                <a:solidFill>
                  <a:schemeClr val="lt1"/>
                </a:solidFill>
                <a:latin typeface="Arial"/>
                <a:ea typeface="Arial"/>
                <a:cs typeface="Arial"/>
                <a:sym typeface="Arial"/>
              </a:defRPr>
            </a:lvl7pPr>
            <a:lvl8pPr marL="0" marR="0" lvl="7" indent="0" algn="r">
              <a:spcBef>
                <a:spcPts val="0"/>
              </a:spcBef>
              <a:buNone/>
              <a:defRPr sz="1200" b="0" i="0" u="none" strike="noStrike" cap="none">
                <a:solidFill>
                  <a:schemeClr val="lt1"/>
                </a:solidFill>
                <a:latin typeface="Arial"/>
                <a:ea typeface="Arial"/>
                <a:cs typeface="Arial"/>
                <a:sym typeface="Arial"/>
              </a:defRPr>
            </a:lvl8pPr>
            <a:lvl9pPr marL="0" marR="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5708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D9901-06B3-4C85-882A-D5B6A8E37C3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DCCBC-411E-48CF-8D83-F9CCF3FFAA53}" type="slidenum">
              <a:rPr lang="en-US" smtClean="0"/>
              <a:t>‹#›</a:t>
            </a:fld>
            <a:endParaRPr lang="en-US"/>
          </a:p>
        </p:txBody>
      </p:sp>
    </p:spTree>
    <p:extLst>
      <p:ext uri="{BB962C8B-B14F-4D97-AF65-F5344CB8AC3E}">
        <p14:creationId xmlns:p14="http://schemas.microsoft.com/office/powerpoint/2010/main" val="9496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jpeg"/><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jpeg"/><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2.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6.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139">
            <a:extLst>
              <a:ext uri="{FF2B5EF4-FFF2-40B4-BE49-F238E27FC236}">
                <a16:creationId xmlns:a16="http://schemas.microsoft.com/office/drawing/2014/main" id="{F7E8A096-3160-438F-A502-0F910170E0B0}"/>
              </a:ext>
            </a:extLst>
          </p:cNvPr>
          <p:cNvSpPr/>
          <p:nvPr/>
        </p:nvSpPr>
        <p:spPr>
          <a:xfrm>
            <a:off x="-1216" y="6400324"/>
            <a:ext cx="9144000" cy="492102"/>
          </a:xfrm>
          <a:prstGeom prst="rect">
            <a:avLst/>
          </a:prstGeom>
          <a:solidFill>
            <a:srgbClr val="3CAA9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3" name="Google Shape;11;p139">
            <a:extLst>
              <a:ext uri="{FF2B5EF4-FFF2-40B4-BE49-F238E27FC236}">
                <a16:creationId xmlns:a16="http://schemas.microsoft.com/office/drawing/2014/main" id="{68AA6D6F-2CD8-401A-9919-2C944B655F91}"/>
              </a:ext>
            </a:extLst>
          </p:cNvPr>
          <p:cNvSpPr/>
          <p:nvPr/>
        </p:nvSpPr>
        <p:spPr>
          <a:xfrm>
            <a:off x="9" y="6334332"/>
            <a:ext cx="9144000" cy="66001"/>
          </a:xfrm>
          <a:prstGeom prst="rect">
            <a:avLst/>
          </a:prstGeom>
          <a:solidFill>
            <a:srgbClr val="F07F0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4" name="Google Shape;12;p139">
            <a:extLst>
              <a:ext uri="{FF2B5EF4-FFF2-40B4-BE49-F238E27FC236}">
                <a16:creationId xmlns:a16="http://schemas.microsoft.com/office/drawing/2014/main" id="{598DBCD8-BE27-43C0-8628-651B6E5ACFC0}"/>
              </a:ext>
            </a:extLst>
          </p:cNvPr>
          <p:cNvSpPr txBox="1">
            <a:spLocks noGrp="1"/>
          </p:cNvSpPr>
          <p:nvPr>
            <p:ph type="title"/>
          </p:nvPr>
        </p:nvSpPr>
        <p:spPr>
          <a:xfrm>
            <a:off x="822960" y="286609"/>
            <a:ext cx="7543800" cy="1450759"/>
          </a:xfrm>
          <a:prstGeom prst="rect">
            <a:avLst/>
          </a:prstGeom>
          <a:noFill/>
          <a:ln>
            <a:noFill/>
          </a:ln>
        </p:spPr>
        <p:txBody>
          <a:bodyPr vert="horz" wrap="square" lIns="91421" tIns="45701" rIns="91421" bIns="45701" anchor="b" anchorCtr="0" compatLnSpc="1">
            <a:normAutofit/>
          </a:bodyPr>
          <a:lstStyle/>
          <a:p>
            <a:pPr lvl="0"/>
            <a:endParaRPr lang="en-CA"/>
          </a:p>
        </p:txBody>
      </p:sp>
      <p:sp>
        <p:nvSpPr>
          <p:cNvPr id="5" name="Google Shape;13;p139">
            <a:extLst>
              <a:ext uri="{FF2B5EF4-FFF2-40B4-BE49-F238E27FC236}">
                <a16:creationId xmlns:a16="http://schemas.microsoft.com/office/drawing/2014/main" id="{0A5EF5CE-F64A-4D1B-865F-44430654F584}"/>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01" rIns="0"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Google Shape;14;p139">
            <a:extLst>
              <a:ext uri="{FF2B5EF4-FFF2-40B4-BE49-F238E27FC236}">
                <a16:creationId xmlns:a16="http://schemas.microsoft.com/office/drawing/2014/main" id="{78A167AB-09AC-42CE-B7D4-45EBEE730E60}"/>
              </a:ext>
            </a:extLst>
          </p:cNvPr>
          <p:cNvSpPr txBox="1">
            <a:spLocks noGrp="1"/>
          </p:cNvSpPr>
          <p:nvPr>
            <p:ph type="dt" sz="half" idx="2"/>
          </p:nvPr>
        </p:nvSpPr>
        <p:spPr>
          <a:xfrm>
            <a:off x="822969" y="6459806"/>
            <a:ext cx="1854202" cy="365129"/>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7" name="Google Shape;15;p139">
            <a:extLst>
              <a:ext uri="{FF2B5EF4-FFF2-40B4-BE49-F238E27FC236}">
                <a16:creationId xmlns:a16="http://schemas.microsoft.com/office/drawing/2014/main" id="{CEFC0359-91B5-436D-BE59-07FB43503958}"/>
              </a:ext>
            </a:extLst>
          </p:cNvPr>
          <p:cNvSpPr txBox="1">
            <a:spLocks noGrp="1"/>
          </p:cNvSpPr>
          <p:nvPr>
            <p:ph type="ftr" sz="quarter" idx="3"/>
          </p:nvPr>
        </p:nvSpPr>
        <p:spPr>
          <a:xfrm>
            <a:off x="2764642" y="6459806"/>
            <a:ext cx="3617101" cy="365129"/>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8" name="Google Shape;16;p139">
            <a:extLst>
              <a:ext uri="{FF2B5EF4-FFF2-40B4-BE49-F238E27FC236}">
                <a16:creationId xmlns:a16="http://schemas.microsoft.com/office/drawing/2014/main" id="{F25BF935-9B2D-4B9F-93FE-8948E35E868F}"/>
              </a:ext>
            </a:extLst>
          </p:cNvPr>
          <p:cNvSpPr txBox="1">
            <a:spLocks noGrp="1"/>
          </p:cNvSpPr>
          <p:nvPr>
            <p:ph type="sldNum" sz="quarter" idx="4"/>
          </p:nvPr>
        </p:nvSpPr>
        <p:spPr>
          <a:xfrm>
            <a:off x="7425348" y="6459806"/>
            <a:ext cx="984022"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fld id="{AEBA13D5-7C33-494D-955C-1DEDF7AAAEB1}" type="slidenum">
              <a:t>‹#›</a:t>
            </a:fld>
            <a:endParaRPr lang="en-CA"/>
          </a:p>
        </p:txBody>
      </p:sp>
      <p:cxnSp>
        <p:nvCxnSpPr>
          <p:cNvPr id="9" name="Google Shape;17;p139">
            <a:extLst>
              <a:ext uri="{FF2B5EF4-FFF2-40B4-BE49-F238E27FC236}">
                <a16:creationId xmlns:a16="http://schemas.microsoft.com/office/drawing/2014/main" id="{F69D40EC-127C-4FCD-8156-18E605F2118D}"/>
              </a:ext>
            </a:extLst>
          </p:cNvPr>
          <p:cNvCxnSpPr/>
          <p:nvPr/>
        </p:nvCxnSpPr>
        <p:spPr>
          <a:xfrm>
            <a:off x="895151" y="1737844"/>
            <a:ext cx="7475220" cy="0"/>
          </a:xfrm>
          <a:prstGeom prst="straightConnector1">
            <a:avLst/>
          </a:prstGeom>
          <a:noFill/>
          <a:ln w="9528" cap="flat">
            <a:solidFill>
              <a:srgbClr val="7F7F7F"/>
            </a:solidFill>
            <a:prstDash val="solid"/>
            <a:round/>
          </a:ln>
        </p:spPr>
      </p:cxnSp>
      <p:grpSp>
        <p:nvGrpSpPr>
          <p:cNvPr id="10" name="Google Shape;54;p142">
            <a:extLst>
              <a:ext uri="{FF2B5EF4-FFF2-40B4-BE49-F238E27FC236}">
                <a16:creationId xmlns:a16="http://schemas.microsoft.com/office/drawing/2014/main" id="{BC1B2393-A80A-42F7-A019-90D34B7409B0}"/>
              </a:ext>
            </a:extLst>
          </p:cNvPr>
          <p:cNvGrpSpPr/>
          <p:nvPr/>
        </p:nvGrpSpPr>
        <p:grpSpPr>
          <a:xfrm>
            <a:off x="681246" y="197236"/>
            <a:ext cx="7754787" cy="862407"/>
            <a:chOff x="681246" y="197236"/>
            <a:chExt cx="7754787" cy="862407"/>
          </a:xfrm>
        </p:grpSpPr>
        <p:grpSp>
          <p:nvGrpSpPr>
            <p:cNvPr id="11" name="Google Shape;55;p142">
              <a:extLst>
                <a:ext uri="{FF2B5EF4-FFF2-40B4-BE49-F238E27FC236}">
                  <a16:creationId xmlns:a16="http://schemas.microsoft.com/office/drawing/2014/main" id="{20A0C58C-522B-44AC-AEB8-D5A968817764}"/>
                </a:ext>
              </a:extLst>
            </p:cNvPr>
            <p:cNvGrpSpPr/>
            <p:nvPr/>
          </p:nvGrpSpPr>
          <p:grpSpPr>
            <a:xfrm>
              <a:off x="681246" y="197236"/>
              <a:ext cx="6159663" cy="862407"/>
              <a:chOff x="681246" y="197236"/>
              <a:chExt cx="6159663" cy="862407"/>
            </a:xfrm>
          </p:grpSpPr>
          <p:pic>
            <p:nvPicPr>
              <p:cNvPr id="12" name="Google Shape;56;p142">
                <a:extLst>
                  <a:ext uri="{FF2B5EF4-FFF2-40B4-BE49-F238E27FC236}">
                    <a16:creationId xmlns:a16="http://schemas.microsoft.com/office/drawing/2014/main" id="{8D5AC110-3830-4200-8152-2A1CAD4BC48F}"/>
                  </a:ext>
                </a:extLst>
              </p:cNvPr>
              <p:cNvPicPr>
                <a:picLocks noChangeAspect="1"/>
              </p:cNvPicPr>
              <p:nvPr/>
            </p:nvPicPr>
            <p:blipFill>
              <a:blip r:embed="rId12">
                <a:alphaModFix/>
              </a:blip>
              <a:srcRect/>
              <a:stretch>
                <a:fillRect/>
              </a:stretch>
            </p:blipFill>
            <p:spPr>
              <a:xfrm>
                <a:off x="681246" y="197236"/>
                <a:ext cx="1936187" cy="862407"/>
              </a:xfrm>
              <a:prstGeom prst="rect">
                <a:avLst/>
              </a:prstGeom>
              <a:noFill/>
              <a:ln cap="flat">
                <a:noFill/>
              </a:ln>
            </p:spPr>
          </p:pic>
          <p:pic>
            <p:nvPicPr>
              <p:cNvPr id="13" name="Google Shape;57;p142">
                <a:extLst>
                  <a:ext uri="{FF2B5EF4-FFF2-40B4-BE49-F238E27FC236}">
                    <a16:creationId xmlns:a16="http://schemas.microsoft.com/office/drawing/2014/main" id="{883F9DC5-8D9A-42F5-8BAD-CB1F910C0354}"/>
                  </a:ext>
                </a:extLst>
              </p:cNvPr>
              <p:cNvPicPr>
                <a:picLocks noChangeAspect="1"/>
              </p:cNvPicPr>
              <p:nvPr/>
            </p:nvPicPr>
            <p:blipFill>
              <a:blip r:embed="rId13">
                <a:alphaModFix/>
              </a:blip>
              <a:srcRect/>
              <a:stretch>
                <a:fillRect/>
              </a:stretch>
            </p:blipFill>
            <p:spPr>
              <a:xfrm>
                <a:off x="2836898" y="360209"/>
                <a:ext cx="1807448" cy="536460"/>
              </a:xfrm>
              <a:prstGeom prst="rect">
                <a:avLst/>
              </a:prstGeom>
              <a:noFill/>
              <a:ln cap="flat">
                <a:noFill/>
              </a:ln>
            </p:spPr>
          </p:pic>
          <p:pic>
            <p:nvPicPr>
              <p:cNvPr id="14" name="Google Shape;58;p142">
                <a:extLst>
                  <a:ext uri="{FF2B5EF4-FFF2-40B4-BE49-F238E27FC236}">
                    <a16:creationId xmlns:a16="http://schemas.microsoft.com/office/drawing/2014/main" id="{B73D28A7-0068-4504-BBFD-4500244F84E1}"/>
                  </a:ext>
                </a:extLst>
              </p:cNvPr>
              <p:cNvPicPr>
                <a:picLocks noChangeAspect="1"/>
              </p:cNvPicPr>
              <p:nvPr/>
            </p:nvPicPr>
            <p:blipFill>
              <a:blip r:embed="rId14"/>
              <a:stretch>
                <a:fillRect/>
              </a:stretch>
            </p:blipFill>
            <p:spPr>
              <a:xfrm>
                <a:off x="4703993" y="262679"/>
                <a:ext cx="2136916" cy="731520"/>
              </a:xfrm>
              <a:prstGeom prst="rect">
                <a:avLst/>
              </a:prstGeom>
              <a:noFill/>
              <a:ln cap="flat">
                <a:noFill/>
              </a:ln>
            </p:spPr>
          </p:pic>
        </p:grpSp>
        <p:pic>
          <p:nvPicPr>
            <p:cNvPr id="15" name="Google Shape;59;p142" descr="A picture containing clipart&#10;&#10;Description generated with very high confidence">
              <a:extLst>
                <a:ext uri="{FF2B5EF4-FFF2-40B4-BE49-F238E27FC236}">
                  <a16:creationId xmlns:a16="http://schemas.microsoft.com/office/drawing/2014/main" id="{A97CE98F-7173-4963-AC5F-00B118C475B9}"/>
                </a:ext>
              </a:extLst>
            </p:cNvPr>
            <p:cNvPicPr>
              <a:picLocks noChangeAspect="1"/>
            </p:cNvPicPr>
            <p:nvPr/>
          </p:nvPicPr>
          <p:blipFill>
            <a:blip r:embed="rId15">
              <a:alphaModFix/>
            </a:blip>
            <a:srcRect/>
            <a:stretch>
              <a:fillRect/>
            </a:stretch>
          </p:blipFill>
          <p:spPr>
            <a:xfrm>
              <a:off x="6873937" y="380792"/>
              <a:ext cx="1562096" cy="495303"/>
            </a:xfrm>
            <a:prstGeom prst="rect">
              <a:avLst/>
            </a:prstGeom>
            <a:noFill/>
            <a:ln cap="flat">
              <a:noFill/>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30" r:id="rId7"/>
    <p:sldLayoutId id="2147483734" r:id="rId8"/>
    <p:sldLayoutId id="2147483735" r:id="rId9"/>
    <p:sldLayoutId id="2147483737" r:id="rId10"/>
  </p:sldLayoutIdLst>
  <p:txStyles>
    <p:titleStyle>
      <a:lvl1pPr marL="0" marR="0" lvl="0" indent="0" algn="l" defTabSz="914400" rtl="0" fontAlgn="auto" hangingPunct="1">
        <a:lnSpc>
          <a:spcPct val="85000"/>
        </a:lnSpc>
        <a:spcBef>
          <a:spcPts val="0"/>
        </a:spcBef>
        <a:spcAft>
          <a:spcPts val="0"/>
        </a:spcAft>
        <a:buNone/>
        <a:tabLst/>
        <a:defRPr lang="en-CA" sz="3600" b="0" i="0" u="none" strike="noStrike" kern="0" cap="none" spc="0" baseline="0">
          <a:solidFill>
            <a:srgbClr val="3CAA9D"/>
          </a:solidFill>
          <a:uFillTx/>
          <a:latin typeface="Arial"/>
          <a:ea typeface="Arial"/>
          <a:cs typeface="Arial"/>
        </a:defRPr>
      </a:lvl1pPr>
    </p:titleStyle>
    <p:body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81955-0634-40B0-874E-2DF7EA38828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F55962-E9C2-41D6-8067-5C0C88C063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E995A9-B588-442E-92E5-742AC15386D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C8DFC-DD83-42B4-BAFF-09B9757EB039}" type="datetimeFigureOut">
              <a:rPr lang="en-CA" smtClean="0"/>
              <a:t>2020-11-13</a:t>
            </a:fld>
            <a:endParaRPr lang="en-CA"/>
          </a:p>
        </p:txBody>
      </p:sp>
      <p:sp>
        <p:nvSpPr>
          <p:cNvPr id="5" name="Footer Placeholder 4">
            <a:extLst>
              <a:ext uri="{FF2B5EF4-FFF2-40B4-BE49-F238E27FC236}">
                <a16:creationId xmlns:a16="http://schemas.microsoft.com/office/drawing/2014/main" id="{C5B9FB35-BC68-4354-967A-E4D7A40FD66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B3E5839-B21E-473C-9A77-EE5A2961C9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0EE8-CF3A-4F3F-9D2A-605EBC79DB6E}" type="slidenum">
              <a:rPr lang="en-CA" smtClean="0"/>
              <a:t>‹#›</a:t>
            </a:fld>
            <a:endParaRPr lang="en-CA"/>
          </a:p>
        </p:txBody>
      </p:sp>
    </p:spTree>
    <p:extLst>
      <p:ext uri="{BB962C8B-B14F-4D97-AF65-F5344CB8AC3E}">
        <p14:creationId xmlns:p14="http://schemas.microsoft.com/office/powerpoint/2010/main" val="274752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Google Shape;10;p139">
            <a:extLst>
              <a:ext uri="{FF2B5EF4-FFF2-40B4-BE49-F238E27FC236}">
                <a16:creationId xmlns:a16="http://schemas.microsoft.com/office/drawing/2014/main" id="{0AC9568F-3244-4D2E-BF9A-B088D5B8CB8C}"/>
              </a:ext>
            </a:extLst>
          </p:cNvPr>
          <p:cNvSpPr/>
          <p:nvPr/>
        </p:nvSpPr>
        <p:spPr>
          <a:xfrm>
            <a:off x="-1216" y="6400324"/>
            <a:ext cx="9144000" cy="492102"/>
          </a:xfrm>
          <a:prstGeom prst="rect">
            <a:avLst/>
          </a:prstGeom>
          <a:solidFill>
            <a:srgbClr val="3CAA9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3" name="Google Shape;11;p139">
            <a:extLst>
              <a:ext uri="{FF2B5EF4-FFF2-40B4-BE49-F238E27FC236}">
                <a16:creationId xmlns:a16="http://schemas.microsoft.com/office/drawing/2014/main" id="{DC220328-73E4-43BA-8F16-27F4A6D40B35}"/>
              </a:ext>
            </a:extLst>
          </p:cNvPr>
          <p:cNvSpPr/>
          <p:nvPr/>
        </p:nvSpPr>
        <p:spPr>
          <a:xfrm>
            <a:off x="9" y="6334332"/>
            <a:ext cx="9144000" cy="66001"/>
          </a:xfrm>
          <a:prstGeom prst="rect">
            <a:avLst/>
          </a:prstGeom>
          <a:solidFill>
            <a:srgbClr val="F07F0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4" name="Google Shape;12;p139">
            <a:extLst>
              <a:ext uri="{FF2B5EF4-FFF2-40B4-BE49-F238E27FC236}">
                <a16:creationId xmlns:a16="http://schemas.microsoft.com/office/drawing/2014/main" id="{68A73F30-8B40-45EA-BFF9-18D009A15E60}"/>
              </a:ext>
            </a:extLst>
          </p:cNvPr>
          <p:cNvSpPr txBox="1">
            <a:spLocks noGrp="1"/>
          </p:cNvSpPr>
          <p:nvPr>
            <p:ph type="title"/>
          </p:nvPr>
        </p:nvSpPr>
        <p:spPr>
          <a:xfrm>
            <a:off x="822960" y="286609"/>
            <a:ext cx="7543800" cy="1450759"/>
          </a:xfrm>
          <a:prstGeom prst="rect">
            <a:avLst/>
          </a:prstGeom>
          <a:noFill/>
          <a:ln>
            <a:noFill/>
          </a:ln>
        </p:spPr>
        <p:txBody>
          <a:bodyPr vert="horz" wrap="square" lIns="91421" tIns="45701" rIns="91421" bIns="45701" anchor="b" anchorCtr="0" compatLnSpc="1">
            <a:normAutofit/>
          </a:bodyPr>
          <a:lstStyle/>
          <a:p>
            <a:pPr lvl="0"/>
            <a:endParaRPr lang="en-CA"/>
          </a:p>
        </p:txBody>
      </p:sp>
      <p:sp>
        <p:nvSpPr>
          <p:cNvPr id="5" name="Google Shape;13;p139">
            <a:extLst>
              <a:ext uri="{FF2B5EF4-FFF2-40B4-BE49-F238E27FC236}">
                <a16:creationId xmlns:a16="http://schemas.microsoft.com/office/drawing/2014/main" id="{19887C1F-4492-4C6D-94AB-6511913D6ABB}"/>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01" rIns="0"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Google Shape;14;p139">
            <a:extLst>
              <a:ext uri="{FF2B5EF4-FFF2-40B4-BE49-F238E27FC236}">
                <a16:creationId xmlns:a16="http://schemas.microsoft.com/office/drawing/2014/main" id="{0435B925-A360-49BC-B810-5C152D21902E}"/>
              </a:ext>
            </a:extLst>
          </p:cNvPr>
          <p:cNvSpPr txBox="1">
            <a:spLocks noGrp="1"/>
          </p:cNvSpPr>
          <p:nvPr>
            <p:ph type="dt" sz="half" idx="2"/>
          </p:nvPr>
        </p:nvSpPr>
        <p:spPr>
          <a:xfrm>
            <a:off x="822969" y="6459806"/>
            <a:ext cx="1854202" cy="365129"/>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7" name="Google Shape;15;p139">
            <a:extLst>
              <a:ext uri="{FF2B5EF4-FFF2-40B4-BE49-F238E27FC236}">
                <a16:creationId xmlns:a16="http://schemas.microsoft.com/office/drawing/2014/main" id="{14A844FE-51DC-48DA-BB3F-4A052E0578F7}"/>
              </a:ext>
            </a:extLst>
          </p:cNvPr>
          <p:cNvSpPr txBox="1">
            <a:spLocks noGrp="1"/>
          </p:cNvSpPr>
          <p:nvPr>
            <p:ph type="ftr" sz="quarter" idx="3"/>
          </p:nvPr>
        </p:nvSpPr>
        <p:spPr>
          <a:xfrm>
            <a:off x="2764642" y="6459806"/>
            <a:ext cx="3617101" cy="365129"/>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8" name="Google Shape;16;p139">
            <a:extLst>
              <a:ext uri="{FF2B5EF4-FFF2-40B4-BE49-F238E27FC236}">
                <a16:creationId xmlns:a16="http://schemas.microsoft.com/office/drawing/2014/main" id="{0BA22D14-21E5-4C87-A377-DA0C4F17E79F}"/>
              </a:ext>
            </a:extLst>
          </p:cNvPr>
          <p:cNvSpPr txBox="1">
            <a:spLocks noGrp="1"/>
          </p:cNvSpPr>
          <p:nvPr>
            <p:ph type="sldNum" sz="quarter" idx="4"/>
          </p:nvPr>
        </p:nvSpPr>
        <p:spPr>
          <a:xfrm>
            <a:off x="7425348" y="6459806"/>
            <a:ext cx="984022"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fld id="{D75E032D-2204-40B8-8E1C-55FB12EF4863}" type="slidenum">
              <a:t>‹#›</a:t>
            </a:fld>
            <a:endParaRPr lang="en-CA"/>
          </a:p>
        </p:txBody>
      </p:sp>
      <p:cxnSp>
        <p:nvCxnSpPr>
          <p:cNvPr id="9" name="Google Shape;17;p139">
            <a:extLst>
              <a:ext uri="{FF2B5EF4-FFF2-40B4-BE49-F238E27FC236}">
                <a16:creationId xmlns:a16="http://schemas.microsoft.com/office/drawing/2014/main" id="{A5564FD6-8A17-4A0A-BB3E-5EAA07EB3A48}"/>
              </a:ext>
            </a:extLst>
          </p:cNvPr>
          <p:cNvCxnSpPr/>
          <p:nvPr/>
        </p:nvCxnSpPr>
        <p:spPr>
          <a:xfrm>
            <a:off x="895151" y="1737844"/>
            <a:ext cx="7475220" cy="0"/>
          </a:xfrm>
          <a:prstGeom prst="straightConnector1">
            <a:avLst/>
          </a:prstGeom>
          <a:noFill/>
          <a:ln w="9528" cap="flat">
            <a:solidFill>
              <a:srgbClr val="7F7F7F"/>
            </a:solidFill>
            <a:prstDash val="solid"/>
            <a:round/>
          </a:ln>
        </p:spPr>
      </p:cxnSp>
      <p:grpSp>
        <p:nvGrpSpPr>
          <p:cNvPr id="10" name="Google Shape;54;p142">
            <a:extLst>
              <a:ext uri="{FF2B5EF4-FFF2-40B4-BE49-F238E27FC236}">
                <a16:creationId xmlns:a16="http://schemas.microsoft.com/office/drawing/2014/main" id="{E03FD7F6-6CDC-4247-A8EB-229319A68216}"/>
              </a:ext>
            </a:extLst>
          </p:cNvPr>
          <p:cNvGrpSpPr/>
          <p:nvPr/>
        </p:nvGrpSpPr>
        <p:grpSpPr>
          <a:xfrm>
            <a:off x="681246" y="197236"/>
            <a:ext cx="7754787" cy="862407"/>
            <a:chOff x="681246" y="197236"/>
            <a:chExt cx="7754787" cy="862407"/>
          </a:xfrm>
        </p:grpSpPr>
        <p:grpSp>
          <p:nvGrpSpPr>
            <p:cNvPr id="11" name="Google Shape;55;p142">
              <a:extLst>
                <a:ext uri="{FF2B5EF4-FFF2-40B4-BE49-F238E27FC236}">
                  <a16:creationId xmlns:a16="http://schemas.microsoft.com/office/drawing/2014/main" id="{D40080E3-9845-4376-B8D1-3072CAD06763}"/>
                </a:ext>
              </a:extLst>
            </p:cNvPr>
            <p:cNvGrpSpPr/>
            <p:nvPr/>
          </p:nvGrpSpPr>
          <p:grpSpPr>
            <a:xfrm>
              <a:off x="681246" y="197236"/>
              <a:ext cx="6159663" cy="862407"/>
              <a:chOff x="681246" y="197236"/>
              <a:chExt cx="6159663" cy="862407"/>
            </a:xfrm>
          </p:grpSpPr>
          <p:pic>
            <p:nvPicPr>
              <p:cNvPr id="12" name="Google Shape;56;p142">
                <a:extLst>
                  <a:ext uri="{FF2B5EF4-FFF2-40B4-BE49-F238E27FC236}">
                    <a16:creationId xmlns:a16="http://schemas.microsoft.com/office/drawing/2014/main" id="{E3A5E489-FA72-4DBF-8620-C17067083454}"/>
                  </a:ext>
                </a:extLst>
              </p:cNvPr>
              <p:cNvPicPr>
                <a:picLocks noChangeAspect="1"/>
              </p:cNvPicPr>
              <p:nvPr/>
            </p:nvPicPr>
            <p:blipFill>
              <a:blip r:embed="rId10">
                <a:alphaModFix/>
              </a:blip>
              <a:srcRect/>
              <a:stretch>
                <a:fillRect/>
              </a:stretch>
            </p:blipFill>
            <p:spPr>
              <a:xfrm>
                <a:off x="681246" y="197236"/>
                <a:ext cx="1936187" cy="862407"/>
              </a:xfrm>
              <a:prstGeom prst="rect">
                <a:avLst/>
              </a:prstGeom>
              <a:noFill/>
              <a:ln cap="flat">
                <a:noFill/>
              </a:ln>
            </p:spPr>
          </p:pic>
          <p:pic>
            <p:nvPicPr>
              <p:cNvPr id="13" name="Google Shape;57;p142">
                <a:extLst>
                  <a:ext uri="{FF2B5EF4-FFF2-40B4-BE49-F238E27FC236}">
                    <a16:creationId xmlns:a16="http://schemas.microsoft.com/office/drawing/2014/main" id="{E9654170-B492-444A-AF47-0D7035715ECB}"/>
                  </a:ext>
                </a:extLst>
              </p:cNvPr>
              <p:cNvPicPr>
                <a:picLocks noChangeAspect="1"/>
              </p:cNvPicPr>
              <p:nvPr/>
            </p:nvPicPr>
            <p:blipFill>
              <a:blip r:embed="rId11">
                <a:alphaModFix/>
              </a:blip>
              <a:srcRect/>
              <a:stretch>
                <a:fillRect/>
              </a:stretch>
            </p:blipFill>
            <p:spPr>
              <a:xfrm>
                <a:off x="2836898" y="360209"/>
                <a:ext cx="1807448" cy="536460"/>
              </a:xfrm>
              <a:prstGeom prst="rect">
                <a:avLst/>
              </a:prstGeom>
              <a:noFill/>
              <a:ln cap="flat">
                <a:noFill/>
              </a:ln>
            </p:spPr>
          </p:pic>
          <p:pic>
            <p:nvPicPr>
              <p:cNvPr id="14" name="Google Shape;58;p142">
                <a:extLst>
                  <a:ext uri="{FF2B5EF4-FFF2-40B4-BE49-F238E27FC236}">
                    <a16:creationId xmlns:a16="http://schemas.microsoft.com/office/drawing/2014/main" id="{A261847D-82E2-4982-88EF-4510FA1F0C30}"/>
                  </a:ext>
                </a:extLst>
              </p:cNvPr>
              <p:cNvPicPr>
                <a:picLocks noChangeAspect="1"/>
              </p:cNvPicPr>
              <p:nvPr/>
            </p:nvPicPr>
            <p:blipFill>
              <a:blip r:embed="rId12"/>
              <a:stretch>
                <a:fillRect/>
              </a:stretch>
            </p:blipFill>
            <p:spPr>
              <a:xfrm>
                <a:off x="4703993" y="262679"/>
                <a:ext cx="2136916" cy="731520"/>
              </a:xfrm>
              <a:prstGeom prst="rect">
                <a:avLst/>
              </a:prstGeom>
              <a:noFill/>
              <a:ln cap="flat">
                <a:noFill/>
              </a:ln>
            </p:spPr>
          </p:pic>
        </p:grpSp>
        <p:pic>
          <p:nvPicPr>
            <p:cNvPr id="15" name="Google Shape;59;p142" descr="A picture containing clipart&#10;&#10;Description generated with very high confidence">
              <a:extLst>
                <a:ext uri="{FF2B5EF4-FFF2-40B4-BE49-F238E27FC236}">
                  <a16:creationId xmlns:a16="http://schemas.microsoft.com/office/drawing/2014/main" id="{4CCDBA75-B7AF-4999-AB31-CF3CBC209E9D}"/>
                </a:ext>
              </a:extLst>
            </p:cNvPr>
            <p:cNvPicPr>
              <a:picLocks noChangeAspect="1"/>
            </p:cNvPicPr>
            <p:nvPr/>
          </p:nvPicPr>
          <p:blipFill>
            <a:blip r:embed="rId13">
              <a:alphaModFix/>
            </a:blip>
            <a:srcRect/>
            <a:stretch>
              <a:fillRect/>
            </a:stretch>
          </p:blipFill>
          <p:spPr>
            <a:xfrm>
              <a:off x="6873937" y="380792"/>
              <a:ext cx="1562096" cy="495303"/>
            </a:xfrm>
            <a:prstGeom prst="rect">
              <a:avLst/>
            </a:prstGeom>
            <a:noFill/>
            <a:ln cap="flat">
              <a:noFill/>
            </a:ln>
          </p:spPr>
        </p:pic>
      </p:gr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731" r:id="rId6"/>
    <p:sldLayoutId id="2147483733" r:id="rId7"/>
    <p:sldLayoutId id="2147483738" r:id="rId8"/>
  </p:sldLayoutIdLst>
  <p:txStyles>
    <p:titleStyle>
      <a:lvl1pPr marL="0" marR="0" lvl="0" indent="0" algn="l" defTabSz="914400" rtl="0" fontAlgn="auto" hangingPunct="1">
        <a:lnSpc>
          <a:spcPct val="85000"/>
        </a:lnSpc>
        <a:spcBef>
          <a:spcPts val="0"/>
        </a:spcBef>
        <a:spcAft>
          <a:spcPts val="0"/>
        </a:spcAft>
        <a:buNone/>
        <a:tabLst/>
        <a:defRPr lang="en-CA" sz="3600" b="0" i="0" u="none" strike="noStrike" kern="0" cap="none" spc="0" baseline="0">
          <a:solidFill>
            <a:srgbClr val="3CAA9D"/>
          </a:solidFill>
          <a:uFillTx/>
          <a:latin typeface="Arial"/>
          <a:ea typeface="Arial"/>
          <a:cs typeface="Arial"/>
        </a:defRPr>
      </a:lvl1pPr>
    </p:titleStyle>
    <p:body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E3281-9080-45C2-92EB-76763A6D20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8FB621D-4CC0-4B41-99AD-C39841F9A3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685719-9D15-409E-95B3-1489C0BB894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8ABC04-AFAB-4EAB-8469-83C184CD389C}" type="datetime1">
              <a:rPr lang="en-CA" smtClean="0"/>
              <a:t>2020-11-13</a:t>
            </a:fld>
            <a:endParaRPr lang="en-CA"/>
          </a:p>
        </p:txBody>
      </p:sp>
      <p:sp>
        <p:nvSpPr>
          <p:cNvPr id="5" name="Footer Placeholder 4">
            <a:extLst>
              <a:ext uri="{FF2B5EF4-FFF2-40B4-BE49-F238E27FC236}">
                <a16:creationId xmlns:a16="http://schemas.microsoft.com/office/drawing/2014/main" id="{2DF25C65-77D1-41F9-B11C-C45834D8F18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CA"/>
              <a:t>Insert Title of presentation</a:t>
            </a:r>
          </a:p>
        </p:txBody>
      </p:sp>
      <p:sp>
        <p:nvSpPr>
          <p:cNvPr id="6" name="Slide Number Placeholder 5">
            <a:extLst>
              <a:ext uri="{FF2B5EF4-FFF2-40B4-BE49-F238E27FC236}">
                <a16:creationId xmlns:a16="http://schemas.microsoft.com/office/drawing/2014/main" id="{4C57C468-9524-4FEC-B710-3C09B385DF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4C404F-E43E-4ED5-BB4B-D22004F337EF}" type="slidenum">
              <a:rPr lang="en-CA" smtClean="0"/>
              <a:t>‹#›</a:t>
            </a:fld>
            <a:endParaRPr lang="en-CA"/>
          </a:p>
        </p:txBody>
      </p:sp>
    </p:spTree>
    <p:extLst>
      <p:ext uri="{BB962C8B-B14F-4D97-AF65-F5344CB8AC3E}">
        <p14:creationId xmlns:p14="http://schemas.microsoft.com/office/powerpoint/2010/main" val="1921295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139">
            <a:extLst>
              <a:ext uri="{FF2B5EF4-FFF2-40B4-BE49-F238E27FC236}">
                <a16:creationId xmlns:a16="http://schemas.microsoft.com/office/drawing/2014/main" id="{F7E8A096-3160-438F-A502-0F910170E0B0}"/>
              </a:ext>
            </a:extLst>
          </p:cNvPr>
          <p:cNvSpPr/>
          <p:nvPr/>
        </p:nvSpPr>
        <p:spPr>
          <a:xfrm>
            <a:off x="-1216" y="6400324"/>
            <a:ext cx="9144000" cy="492102"/>
          </a:xfrm>
          <a:prstGeom prst="rect">
            <a:avLst/>
          </a:prstGeom>
          <a:solidFill>
            <a:srgbClr val="3CAA9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3" name="Google Shape;11;p139">
            <a:extLst>
              <a:ext uri="{FF2B5EF4-FFF2-40B4-BE49-F238E27FC236}">
                <a16:creationId xmlns:a16="http://schemas.microsoft.com/office/drawing/2014/main" id="{68AA6D6F-2CD8-401A-9919-2C944B655F91}"/>
              </a:ext>
            </a:extLst>
          </p:cNvPr>
          <p:cNvSpPr/>
          <p:nvPr/>
        </p:nvSpPr>
        <p:spPr>
          <a:xfrm>
            <a:off x="9" y="6334332"/>
            <a:ext cx="9144000" cy="66001"/>
          </a:xfrm>
          <a:prstGeom prst="rect">
            <a:avLst/>
          </a:prstGeom>
          <a:solidFill>
            <a:srgbClr val="F07F0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4" name="Google Shape;12;p139">
            <a:extLst>
              <a:ext uri="{FF2B5EF4-FFF2-40B4-BE49-F238E27FC236}">
                <a16:creationId xmlns:a16="http://schemas.microsoft.com/office/drawing/2014/main" id="{598DBCD8-BE27-43C0-8628-651B6E5ACFC0}"/>
              </a:ext>
            </a:extLst>
          </p:cNvPr>
          <p:cNvSpPr txBox="1">
            <a:spLocks noGrp="1"/>
          </p:cNvSpPr>
          <p:nvPr>
            <p:ph type="title"/>
          </p:nvPr>
        </p:nvSpPr>
        <p:spPr>
          <a:xfrm>
            <a:off x="822960" y="286609"/>
            <a:ext cx="7543800" cy="1450759"/>
          </a:xfrm>
          <a:prstGeom prst="rect">
            <a:avLst/>
          </a:prstGeom>
          <a:noFill/>
          <a:ln>
            <a:noFill/>
          </a:ln>
        </p:spPr>
        <p:txBody>
          <a:bodyPr vert="horz" wrap="square" lIns="91421" tIns="45701" rIns="91421" bIns="45701" anchor="b" anchorCtr="0" compatLnSpc="1">
            <a:normAutofit/>
          </a:bodyPr>
          <a:lstStyle/>
          <a:p>
            <a:pPr lvl="0"/>
            <a:endParaRPr lang="en-CA"/>
          </a:p>
        </p:txBody>
      </p:sp>
      <p:sp>
        <p:nvSpPr>
          <p:cNvPr id="5" name="Google Shape;13;p139">
            <a:extLst>
              <a:ext uri="{FF2B5EF4-FFF2-40B4-BE49-F238E27FC236}">
                <a16:creationId xmlns:a16="http://schemas.microsoft.com/office/drawing/2014/main" id="{0A5EF5CE-F64A-4D1B-865F-44430654F584}"/>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01" rIns="0"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Google Shape;14;p139">
            <a:extLst>
              <a:ext uri="{FF2B5EF4-FFF2-40B4-BE49-F238E27FC236}">
                <a16:creationId xmlns:a16="http://schemas.microsoft.com/office/drawing/2014/main" id="{78A167AB-09AC-42CE-B7D4-45EBEE730E60}"/>
              </a:ext>
            </a:extLst>
          </p:cNvPr>
          <p:cNvSpPr txBox="1">
            <a:spLocks noGrp="1"/>
          </p:cNvSpPr>
          <p:nvPr>
            <p:ph type="dt" sz="half" idx="2"/>
          </p:nvPr>
        </p:nvSpPr>
        <p:spPr>
          <a:xfrm>
            <a:off x="822969" y="6459806"/>
            <a:ext cx="1854202" cy="365129"/>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7" name="Google Shape;15;p139">
            <a:extLst>
              <a:ext uri="{FF2B5EF4-FFF2-40B4-BE49-F238E27FC236}">
                <a16:creationId xmlns:a16="http://schemas.microsoft.com/office/drawing/2014/main" id="{CEFC0359-91B5-436D-BE59-07FB43503958}"/>
              </a:ext>
            </a:extLst>
          </p:cNvPr>
          <p:cNvSpPr txBox="1">
            <a:spLocks noGrp="1"/>
          </p:cNvSpPr>
          <p:nvPr>
            <p:ph type="ftr" sz="quarter" idx="3"/>
          </p:nvPr>
        </p:nvSpPr>
        <p:spPr>
          <a:xfrm>
            <a:off x="2764642" y="6459806"/>
            <a:ext cx="3617101" cy="365129"/>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8" name="Google Shape;16;p139">
            <a:extLst>
              <a:ext uri="{FF2B5EF4-FFF2-40B4-BE49-F238E27FC236}">
                <a16:creationId xmlns:a16="http://schemas.microsoft.com/office/drawing/2014/main" id="{F25BF935-9B2D-4B9F-93FE-8948E35E868F}"/>
              </a:ext>
            </a:extLst>
          </p:cNvPr>
          <p:cNvSpPr txBox="1">
            <a:spLocks noGrp="1"/>
          </p:cNvSpPr>
          <p:nvPr>
            <p:ph type="sldNum" sz="quarter" idx="4"/>
          </p:nvPr>
        </p:nvSpPr>
        <p:spPr>
          <a:xfrm>
            <a:off x="7425348" y="6459806"/>
            <a:ext cx="984022"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fld id="{AEBA13D5-7C33-494D-955C-1DEDF7AAAEB1}" type="slidenum">
              <a:t>‹#›</a:t>
            </a:fld>
            <a:endParaRPr lang="en-CA"/>
          </a:p>
        </p:txBody>
      </p:sp>
      <p:cxnSp>
        <p:nvCxnSpPr>
          <p:cNvPr id="9" name="Google Shape;17;p139">
            <a:extLst>
              <a:ext uri="{FF2B5EF4-FFF2-40B4-BE49-F238E27FC236}">
                <a16:creationId xmlns:a16="http://schemas.microsoft.com/office/drawing/2014/main" id="{F69D40EC-127C-4FCD-8156-18E605F2118D}"/>
              </a:ext>
            </a:extLst>
          </p:cNvPr>
          <p:cNvCxnSpPr/>
          <p:nvPr/>
        </p:nvCxnSpPr>
        <p:spPr>
          <a:xfrm>
            <a:off x="895151" y="1737844"/>
            <a:ext cx="7475220" cy="0"/>
          </a:xfrm>
          <a:prstGeom prst="straightConnector1">
            <a:avLst/>
          </a:prstGeom>
          <a:noFill/>
          <a:ln w="9528" cap="flat">
            <a:solidFill>
              <a:srgbClr val="7F7F7F"/>
            </a:solidFill>
            <a:prstDash val="solid"/>
            <a:round/>
          </a:ln>
        </p:spPr>
      </p:cxnSp>
      <p:grpSp>
        <p:nvGrpSpPr>
          <p:cNvPr id="10" name="Google Shape;54;p142">
            <a:extLst>
              <a:ext uri="{FF2B5EF4-FFF2-40B4-BE49-F238E27FC236}">
                <a16:creationId xmlns:a16="http://schemas.microsoft.com/office/drawing/2014/main" id="{BC1B2393-A80A-42F7-A019-90D34B7409B0}"/>
              </a:ext>
            </a:extLst>
          </p:cNvPr>
          <p:cNvGrpSpPr/>
          <p:nvPr/>
        </p:nvGrpSpPr>
        <p:grpSpPr>
          <a:xfrm>
            <a:off x="681246" y="197236"/>
            <a:ext cx="7754787" cy="862407"/>
            <a:chOff x="681246" y="197236"/>
            <a:chExt cx="7754787" cy="862407"/>
          </a:xfrm>
        </p:grpSpPr>
        <p:grpSp>
          <p:nvGrpSpPr>
            <p:cNvPr id="11" name="Google Shape;55;p142">
              <a:extLst>
                <a:ext uri="{FF2B5EF4-FFF2-40B4-BE49-F238E27FC236}">
                  <a16:creationId xmlns:a16="http://schemas.microsoft.com/office/drawing/2014/main" id="{20A0C58C-522B-44AC-AEB8-D5A968817764}"/>
                </a:ext>
              </a:extLst>
            </p:cNvPr>
            <p:cNvGrpSpPr/>
            <p:nvPr/>
          </p:nvGrpSpPr>
          <p:grpSpPr>
            <a:xfrm>
              <a:off x="681246" y="197236"/>
              <a:ext cx="6159663" cy="862407"/>
              <a:chOff x="681246" y="197236"/>
              <a:chExt cx="6159663" cy="862407"/>
            </a:xfrm>
          </p:grpSpPr>
          <p:pic>
            <p:nvPicPr>
              <p:cNvPr id="12" name="Google Shape;56;p142">
                <a:extLst>
                  <a:ext uri="{FF2B5EF4-FFF2-40B4-BE49-F238E27FC236}">
                    <a16:creationId xmlns:a16="http://schemas.microsoft.com/office/drawing/2014/main" id="{8D5AC110-3830-4200-8152-2A1CAD4BC48F}"/>
                  </a:ext>
                </a:extLst>
              </p:cNvPr>
              <p:cNvPicPr>
                <a:picLocks noChangeAspect="1"/>
              </p:cNvPicPr>
              <p:nvPr/>
            </p:nvPicPr>
            <p:blipFill>
              <a:blip r:embed="rId10">
                <a:alphaModFix/>
              </a:blip>
              <a:srcRect/>
              <a:stretch>
                <a:fillRect/>
              </a:stretch>
            </p:blipFill>
            <p:spPr>
              <a:xfrm>
                <a:off x="681246" y="197236"/>
                <a:ext cx="1936187" cy="862407"/>
              </a:xfrm>
              <a:prstGeom prst="rect">
                <a:avLst/>
              </a:prstGeom>
              <a:noFill/>
              <a:ln cap="flat">
                <a:noFill/>
              </a:ln>
            </p:spPr>
          </p:pic>
          <p:pic>
            <p:nvPicPr>
              <p:cNvPr id="13" name="Google Shape;57;p142">
                <a:extLst>
                  <a:ext uri="{FF2B5EF4-FFF2-40B4-BE49-F238E27FC236}">
                    <a16:creationId xmlns:a16="http://schemas.microsoft.com/office/drawing/2014/main" id="{883F9DC5-8D9A-42F5-8BAD-CB1F910C0354}"/>
                  </a:ext>
                </a:extLst>
              </p:cNvPr>
              <p:cNvPicPr>
                <a:picLocks noChangeAspect="1"/>
              </p:cNvPicPr>
              <p:nvPr/>
            </p:nvPicPr>
            <p:blipFill>
              <a:blip r:embed="rId11">
                <a:alphaModFix/>
              </a:blip>
              <a:srcRect/>
              <a:stretch>
                <a:fillRect/>
              </a:stretch>
            </p:blipFill>
            <p:spPr>
              <a:xfrm>
                <a:off x="2836898" y="360209"/>
                <a:ext cx="1807448" cy="536460"/>
              </a:xfrm>
              <a:prstGeom prst="rect">
                <a:avLst/>
              </a:prstGeom>
              <a:noFill/>
              <a:ln cap="flat">
                <a:noFill/>
              </a:ln>
            </p:spPr>
          </p:pic>
          <p:pic>
            <p:nvPicPr>
              <p:cNvPr id="14" name="Google Shape;58;p142">
                <a:extLst>
                  <a:ext uri="{FF2B5EF4-FFF2-40B4-BE49-F238E27FC236}">
                    <a16:creationId xmlns:a16="http://schemas.microsoft.com/office/drawing/2014/main" id="{B73D28A7-0068-4504-BBFD-4500244F84E1}"/>
                  </a:ext>
                </a:extLst>
              </p:cNvPr>
              <p:cNvPicPr>
                <a:picLocks noChangeAspect="1"/>
              </p:cNvPicPr>
              <p:nvPr/>
            </p:nvPicPr>
            <p:blipFill>
              <a:blip r:embed="rId12"/>
              <a:stretch>
                <a:fillRect/>
              </a:stretch>
            </p:blipFill>
            <p:spPr>
              <a:xfrm>
                <a:off x="4703993" y="262679"/>
                <a:ext cx="2136916" cy="731520"/>
              </a:xfrm>
              <a:prstGeom prst="rect">
                <a:avLst/>
              </a:prstGeom>
              <a:noFill/>
              <a:ln cap="flat">
                <a:noFill/>
              </a:ln>
            </p:spPr>
          </p:pic>
        </p:grpSp>
        <p:pic>
          <p:nvPicPr>
            <p:cNvPr id="15" name="Google Shape;59;p142" descr="A picture containing clipart&#10;&#10;Description generated with very high confidence">
              <a:extLst>
                <a:ext uri="{FF2B5EF4-FFF2-40B4-BE49-F238E27FC236}">
                  <a16:creationId xmlns:a16="http://schemas.microsoft.com/office/drawing/2014/main" id="{A97CE98F-7173-4963-AC5F-00B118C475B9}"/>
                </a:ext>
              </a:extLst>
            </p:cNvPr>
            <p:cNvPicPr>
              <a:picLocks noChangeAspect="1"/>
            </p:cNvPicPr>
            <p:nvPr/>
          </p:nvPicPr>
          <p:blipFill>
            <a:blip r:embed="rId13">
              <a:alphaModFix/>
            </a:blip>
            <a:srcRect/>
            <a:stretch>
              <a:fillRect/>
            </a:stretch>
          </p:blipFill>
          <p:spPr>
            <a:xfrm>
              <a:off x="6873937" y="380792"/>
              <a:ext cx="1562096" cy="495303"/>
            </a:xfrm>
            <a:prstGeom prst="rect">
              <a:avLst/>
            </a:prstGeom>
            <a:noFill/>
            <a:ln cap="flat">
              <a:noFill/>
            </a:ln>
          </p:spPr>
        </p:pic>
      </p:grpSp>
    </p:spTree>
    <p:extLst>
      <p:ext uri="{BB962C8B-B14F-4D97-AF65-F5344CB8AC3E}">
        <p14:creationId xmlns:p14="http://schemas.microsoft.com/office/powerpoint/2010/main" val="32737707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xStyles>
    <p:titleStyle>
      <a:lvl1pPr marL="0" marR="0" lvl="0" indent="0" algn="l" defTabSz="914400" rtl="0" fontAlgn="auto" hangingPunct="1">
        <a:lnSpc>
          <a:spcPct val="85000"/>
        </a:lnSpc>
        <a:spcBef>
          <a:spcPts val="0"/>
        </a:spcBef>
        <a:spcAft>
          <a:spcPts val="0"/>
        </a:spcAft>
        <a:buNone/>
        <a:tabLst/>
        <a:defRPr lang="en-CA" sz="3600" b="0" i="0" u="none" strike="noStrike" kern="0" cap="none" spc="0" baseline="0">
          <a:solidFill>
            <a:srgbClr val="3CAA9D"/>
          </a:solidFill>
          <a:uFillTx/>
          <a:latin typeface="Arial"/>
          <a:ea typeface="Arial"/>
          <a:cs typeface="Arial"/>
        </a:defRPr>
      </a:lvl1pPr>
    </p:titleStyle>
    <p:body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139">
            <a:extLst>
              <a:ext uri="{FF2B5EF4-FFF2-40B4-BE49-F238E27FC236}">
                <a16:creationId xmlns:a16="http://schemas.microsoft.com/office/drawing/2014/main" id="{F7E8A096-3160-438F-A502-0F910170E0B0}"/>
              </a:ext>
            </a:extLst>
          </p:cNvPr>
          <p:cNvSpPr/>
          <p:nvPr/>
        </p:nvSpPr>
        <p:spPr>
          <a:xfrm>
            <a:off x="-1216" y="6400324"/>
            <a:ext cx="9144000" cy="492102"/>
          </a:xfrm>
          <a:prstGeom prst="rect">
            <a:avLst/>
          </a:prstGeom>
          <a:solidFill>
            <a:srgbClr val="3CAA9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3" name="Google Shape;11;p139">
            <a:extLst>
              <a:ext uri="{FF2B5EF4-FFF2-40B4-BE49-F238E27FC236}">
                <a16:creationId xmlns:a16="http://schemas.microsoft.com/office/drawing/2014/main" id="{68AA6D6F-2CD8-401A-9919-2C944B655F91}"/>
              </a:ext>
            </a:extLst>
          </p:cNvPr>
          <p:cNvSpPr/>
          <p:nvPr/>
        </p:nvSpPr>
        <p:spPr>
          <a:xfrm>
            <a:off x="9" y="6334332"/>
            <a:ext cx="9144000" cy="66001"/>
          </a:xfrm>
          <a:prstGeom prst="rect">
            <a:avLst/>
          </a:prstGeom>
          <a:solidFill>
            <a:srgbClr val="F07F0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400" b="0" i="0" u="none" strike="noStrike" kern="0" cap="none" spc="0" baseline="0">
              <a:solidFill>
                <a:srgbClr val="000000"/>
              </a:solidFill>
              <a:uFillTx/>
              <a:latin typeface="Arial"/>
              <a:ea typeface="Arial"/>
              <a:cs typeface="Arial"/>
            </a:endParaRPr>
          </a:p>
        </p:txBody>
      </p:sp>
      <p:sp>
        <p:nvSpPr>
          <p:cNvPr id="4" name="Google Shape;12;p139">
            <a:extLst>
              <a:ext uri="{FF2B5EF4-FFF2-40B4-BE49-F238E27FC236}">
                <a16:creationId xmlns:a16="http://schemas.microsoft.com/office/drawing/2014/main" id="{598DBCD8-BE27-43C0-8628-651B6E5ACFC0}"/>
              </a:ext>
            </a:extLst>
          </p:cNvPr>
          <p:cNvSpPr txBox="1">
            <a:spLocks noGrp="1"/>
          </p:cNvSpPr>
          <p:nvPr>
            <p:ph type="title"/>
          </p:nvPr>
        </p:nvSpPr>
        <p:spPr>
          <a:xfrm>
            <a:off x="822960" y="286609"/>
            <a:ext cx="7543800" cy="1450759"/>
          </a:xfrm>
          <a:prstGeom prst="rect">
            <a:avLst/>
          </a:prstGeom>
          <a:noFill/>
          <a:ln>
            <a:noFill/>
          </a:ln>
        </p:spPr>
        <p:txBody>
          <a:bodyPr vert="horz" wrap="square" lIns="91421" tIns="45701" rIns="91421" bIns="45701" anchor="b" anchorCtr="0" compatLnSpc="1">
            <a:normAutofit/>
          </a:bodyPr>
          <a:lstStyle/>
          <a:p>
            <a:pPr lvl="0"/>
            <a:endParaRPr lang="en-CA"/>
          </a:p>
        </p:txBody>
      </p:sp>
      <p:sp>
        <p:nvSpPr>
          <p:cNvPr id="5" name="Google Shape;13;p139">
            <a:extLst>
              <a:ext uri="{FF2B5EF4-FFF2-40B4-BE49-F238E27FC236}">
                <a16:creationId xmlns:a16="http://schemas.microsoft.com/office/drawing/2014/main" id="{0A5EF5CE-F64A-4D1B-865F-44430654F584}"/>
              </a:ext>
            </a:extLst>
          </p:cNvPr>
          <p:cNvSpPr txBox="1">
            <a:spLocks noGrp="1"/>
          </p:cNvSpPr>
          <p:nvPr>
            <p:ph type="body" idx="1"/>
          </p:nvPr>
        </p:nvSpPr>
        <p:spPr>
          <a:xfrm>
            <a:off x="822960" y="1845734"/>
            <a:ext cx="7543800" cy="4023360"/>
          </a:xfrm>
          <a:prstGeom prst="rect">
            <a:avLst/>
          </a:prstGeom>
          <a:noFill/>
          <a:ln>
            <a:noFill/>
          </a:ln>
        </p:spPr>
        <p:txBody>
          <a:bodyPr vert="horz" wrap="square" lIns="0" tIns="45701" rIns="0"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Google Shape;14;p139">
            <a:extLst>
              <a:ext uri="{FF2B5EF4-FFF2-40B4-BE49-F238E27FC236}">
                <a16:creationId xmlns:a16="http://schemas.microsoft.com/office/drawing/2014/main" id="{78A167AB-09AC-42CE-B7D4-45EBEE730E60}"/>
              </a:ext>
            </a:extLst>
          </p:cNvPr>
          <p:cNvSpPr txBox="1">
            <a:spLocks noGrp="1"/>
          </p:cNvSpPr>
          <p:nvPr>
            <p:ph type="dt" sz="half" idx="2"/>
          </p:nvPr>
        </p:nvSpPr>
        <p:spPr>
          <a:xfrm>
            <a:off x="822969" y="6459806"/>
            <a:ext cx="1854202" cy="365129"/>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7" name="Google Shape;15;p139">
            <a:extLst>
              <a:ext uri="{FF2B5EF4-FFF2-40B4-BE49-F238E27FC236}">
                <a16:creationId xmlns:a16="http://schemas.microsoft.com/office/drawing/2014/main" id="{CEFC0359-91B5-436D-BE59-07FB43503958}"/>
              </a:ext>
            </a:extLst>
          </p:cNvPr>
          <p:cNvSpPr txBox="1">
            <a:spLocks noGrp="1"/>
          </p:cNvSpPr>
          <p:nvPr>
            <p:ph type="ftr" sz="quarter" idx="3"/>
          </p:nvPr>
        </p:nvSpPr>
        <p:spPr>
          <a:xfrm>
            <a:off x="2764642" y="6459806"/>
            <a:ext cx="3617101" cy="365129"/>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endParaRPr lang="en-CA"/>
          </a:p>
        </p:txBody>
      </p:sp>
      <p:sp>
        <p:nvSpPr>
          <p:cNvPr id="8" name="Google Shape;16;p139">
            <a:extLst>
              <a:ext uri="{FF2B5EF4-FFF2-40B4-BE49-F238E27FC236}">
                <a16:creationId xmlns:a16="http://schemas.microsoft.com/office/drawing/2014/main" id="{F25BF935-9B2D-4B9F-93FE-8948E35E868F}"/>
              </a:ext>
            </a:extLst>
          </p:cNvPr>
          <p:cNvSpPr txBox="1">
            <a:spLocks noGrp="1"/>
          </p:cNvSpPr>
          <p:nvPr>
            <p:ph type="sldNum" sz="quarter" idx="4"/>
          </p:nvPr>
        </p:nvSpPr>
        <p:spPr>
          <a:xfrm>
            <a:off x="7425348" y="6459806"/>
            <a:ext cx="984022"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CA" sz="1200" b="0" i="0" u="none" strike="noStrike" kern="0" cap="none" spc="0" baseline="0">
                <a:solidFill>
                  <a:srgbClr val="FFFFFF"/>
                </a:solidFill>
                <a:uFillTx/>
                <a:latin typeface="Arial"/>
                <a:ea typeface="Arial"/>
                <a:cs typeface="Arial"/>
              </a:defRPr>
            </a:lvl1pPr>
          </a:lstStyle>
          <a:p>
            <a:pPr lvl="0"/>
            <a:fld id="{AEBA13D5-7C33-494D-955C-1DEDF7AAAEB1}" type="slidenum">
              <a:t>‹#›</a:t>
            </a:fld>
            <a:endParaRPr lang="en-CA"/>
          </a:p>
        </p:txBody>
      </p:sp>
      <p:cxnSp>
        <p:nvCxnSpPr>
          <p:cNvPr id="9" name="Google Shape;17;p139">
            <a:extLst>
              <a:ext uri="{FF2B5EF4-FFF2-40B4-BE49-F238E27FC236}">
                <a16:creationId xmlns:a16="http://schemas.microsoft.com/office/drawing/2014/main" id="{F69D40EC-127C-4FCD-8156-18E605F2118D}"/>
              </a:ext>
            </a:extLst>
          </p:cNvPr>
          <p:cNvCxnSpPr/>
          <p:nvPr/>
        </p:nvCxnSpPr>
        <p:spPr>
          <a:xfrm>
            <a:off x="895151" y="1737844"/>
            <a:ext cx="7475220" cy="0"/>
          </a:xfrm>
          <a:prstGeom prst="straightConnector1">
            <a:avLst/>
          </a:prstGeom>
          <a:noFill/>
          <a:ln w="9528" cap="flat">
            <a:solidFill>
              <a:srgbClr val="7F7F7F"/>
            </a:solidFill>
            <a:prstDash val="solid"/>
            <a:round/>
          </a:ln>
        </p:spPr>
      </p:cxnSp>
      <p:grpSp>
        <p:nvGrpSpPr>
          <p:cNvPr id="10" name="Google Shape;54;p142">
            <a:extLst>
              <a:ext uri="{FF2B5EF4-FFF2-40B4-BE49-F238E27FC236}">
                <a16:creationId xmlns:a16="http://schemas.microsoft.com/office/drawing/2014/main" id="{BC1B2393-A80A-42F7-A019-90D34B7409B0}"/>
              </a:ext>
            </a:extLst>
          </p:cNvPr>
          <p:cNvGrpSpPr/>
          <p:nvPr/>
        </p:nvGrpSpPr>
        <p:grpSpPr>
          <a:xfrm>
            <a:off x="681246" y="197236"/>
            <a:ext cx="7754787" cy="862407"/>
            <a:chOff x="681246" y="197236"/>
            <a:chExt cx="7754787" cy="862407"/>
          </a:xfrm>
        </p:grpSpPr>
        <p:grpSp>
          <p:nvGrpSpPr>
            <p:cNvPr id="11" name="Google Shape;55;p142">
              <a:extLst>
                <a:ext uri="{FF2B5EF4-FFF2-40B4-BE49-F238E27FC236}">
                  <a16:creationId xmlns:a16="http://schemas.microsoft.com/office/drawing/2014/main" id="{20A0C58C-522B-44AC-AEB8-D5A968817764}"/>
                </a:ext>
              </a:extLst>
            </p:cNvPr>
            <p:cNvGrpSpPr/>
            <p:nvPr/>
          </p:nvGrpSpPr>
          <p:grpSpPr>
            <a:xfrm>
              <a:off x="681246" y="197236"/>
              <a:ext cx="6159663" cy="862407"/>
              <a:chOff x="681246" y="197236"/>
              <a:chExt cx="6159663" cy="862407"/>
            </a:xfrm>
          </p:grpSpPr>
          <p:pic>
            <p:nvPicPr>
              <p:cNvPr id="12" name="Google Shape;56;p142">
                <a:extLst>
                  <a:ext uri="{FF2B5EF4-FFF2-40B4-BE49-F238E27FC236}">
                    <a16:creationId xmlns:a16="http://schemas.microsoft.com/office/drawing/2014/main" id="{8D5AC110-3830-4200-8152-2A1CAD4BC48F}"/>
                  </a:ext>
                </a:extLst>
              </p:cNvPr>
              <p:cNvPicPr>
                <a:picLocks noChangeAspect="1"/>
              </p:cNvPicPr>
              <p:nvPr/>
            </p:nvPicPr>
            <p:blipFill>
              <a:blip r:embed="rId11">
                <a:alphaModFix/>
              </a:blip>
              <a:srcRect/>
              <a:stretch>
                <a:fillRect/>
              </a:stretch>
            </p:blipFill>
            <p:spPr>
              <a:xfrm>
                <a:off x="681246" y="197236"/>
                <a:ext cx="1936187" cy="862407"/>
              </a:xfrm>
              <a:prstGeom prst="rect">
                <a:avLst/>
              </a:prstGeom>
              <a:noFill/>
              <a:ln cap="flat">
                <a:noFill/>
              </a:ln>
            </p:spPr>
          </p:pic>
          <p:pic>
            <p:nvPicPr>
              <p:cNvPr id="13" name="Google Shape;57;p142">
                <a:extLst>
                  <a:ext uri="{FF2B5EF4-FFF2-40B4-BE49-F238E27FC236}">
                    <a16:creationId xmlns:a16="http://schemas.microsoft.com/office/drawing/2014/main" id="{883F9DC5-8D9A-42F5-8BAD-CB1F910C0354}"/>
                  </a:ext>
                </a:extLst>
              </p:cNvPr>
              <p:cNvPicPr>
                <a:picLocks noChangeAspect="1"/>
              </p:cNvPicPr>
              <p:nvPr/>
            </p:nvPicPr>
            <p:blipFill>
              <a:blip r:embed="rId12">
                <a:alphaModFix/>
              </a:blip>
              <a:srcRect/>
              <a:stretch>
                <a:fillRect/>
              </a:stretch>
            </p:blipFill>
            <p:spPr>
              <a:xfrm>
                <a:off x="2836898" y="360209"/>
                <a:ext cx="1807448" cy="536460"/>
              </a:xfrm>
              <a:prstGeom prst="rect">
                <a:avLst/>
              </a:prstGeom>
              <a:noFill/>
              <a:ln cap="flat">
                <a:noFill/>
              </a:ln>
            </p:spPr>
          </p:pic>
          <p:pic>
            <p:nvPicPr>
              <p:cNvPr id="14" name="Google Shape;58;p142">
                <a:extLst>
                  <a:ext uri="{FF2B5EF4-FFF2-40B4-BE49-F238E27FC236}">
                    <a16:creationId xmlns:a16="http://schemas.microsoft.com/office/drawing/2014/main" id="{B73D28A7-0068-4504-BBFD-4500244F84E1}"/>
                  </a:ext>
                </a:extLst>
              </p:cNvPr>
              <p:cNvPicPr>
                <a:picLocks noChangeAspect="1"/>
              </p:cNvPicPr>
              <p:nvPr/>
            </p:nvPicPr>
            <p:blipFill>
              <a:blip r:embed="rId13"/>
              <a:stretch>
                <a:fillRect/>
              </a:stretch>
            </p:blipFill>
            <p:spPr>
              <a:xfrm>
                <a:off x="4703993" y="262679"/>
                <a:ext cx="2136916" cy="731520"/>
              </a:xfrm>
              <a:prstGeom prst="rect">
                <a:avLst/>
              </a:prstGeom>
              <a:noFill/>
              <a:ln cap="flat">
                <a:noFill/>
              </a:ln>
            </p:spPr>
          </p:pic>
        </p:grpSp>
        <p:pic>
          <p:nvPicPr>
            <p:cNvPr id="15" name="Google Shape;59;p142" descr="A picture containing clipart&#10;&#10;Description generated with very high confidence">
              <a:extLst>
                <a:ext uri="{FF2B5EF4-FFF2-40B4-BE49-F238E27FC236}">
                  <a16:creationId xmlns:a16="http://schemas.microsoft.com/office/drawing/2014/main" id="{A97CE98F-7173-4963-AC5F-00B118C475B9}"/>
                </a:ext>
              </a:extLst>
            </p:cNvPr>
            <p:cNvPicPr>
              <a:picLocks noChangeAspect="1"/>
            </p:cNvPicPr>
            <p:nvPr/>
          </p:nvPicPr>
          <p:blipFill>
            <a:blip r:embed="rId14">
              <a:alphaModFix/>
            </a:blip>
            <a:srcRect/>
            <a:stretch>
              <a:fillRect/>
            </a:stretch>
          </p:blipFill>
          <p:spPr>
            <a:xfrm>
              <a:off x="6873937" y="380792"/>
              <a:ext cx="1562096" cy="495303"/>
            </a:xfrm>
            <a:prstGeom prst="rect">
              <a:avLst/>
            </a:prstGeom>
            <a:noFill/>
            <a:ln cap="flat">
              <a:noFill/>
            </a:ln>
          </p:spPr>
        </p:pic>
      </p:grpSp>
    </p:spTree>
    <p:extLst>
      <p:ext uri="{BB962C8B-B14F-4D97-AF65-F5344CB8AC3E}">
        <p14:creationId xmlns:p14="http://schemas.microsoft.com/office/powerpoint/2010/main" val="199115488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9" r:id="rId6"/>
    <p:sldLayoutId id="2147483724" r:id="rId7"/>
    <p:sldLayoutId id="2147483725" r:id="rId8"/>
    <p:sldLayoutId id="2147483726" r:id="rId9"/>
  </p:sldLayoutIdLst>
  <p:txStyles>
    <p:titleStyle>
      <a:lvl1pPr marL="0" marR="0" lvl="0" indent="0" algn="l" defTabSz="914400" rtl="0" fontAlgn="auto" hangingPunct="1">
        <a:lnSpc>
          <a:spcPct val="85000"/>
        </a:lnSpc>
        <a:spcBef>
          <a:spcPts val="0"/>
        </a:spcBef>
        <a:spcAft>
          <a:spcPts val="0"/>
        </a:spcAft>
        <a:buNone/>
        <a:tabLst/>
        <a:defRPr lang="en-CA" sz="3600" b="0" i="0" u="none" strike="noStrike" kern="0" cap="none" spc="0" baseline="0">
          <a:solidFill>
            <a:srgbClr val="3CAA9D"/>
          </a:solidFill>
          <a:uFillTx/>
          <a:latin typeface="Arial"/>
          <a:ea typeface="Arial"/>
          <a:cs typeface="Arial"/>
        </a:defRPr>
      </a:lvl1pPr>
    </p:titleStyle>
    <p:body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84119" y="121648"/>
            <a:ext cx="1591056" cy="944880"/>
          </a:xfrm>
          <a:prstGeom prst="rect">
            <a:avLst/>
          </a:prstGeom>
          <a:blipFill>
            <a:blip r:embed="rId5"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459740" y="509904"/>
            <a:ext cx="8224519" cy="55662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8669" y="1772665"/>
            <a:ext cx="8066660" cy="2666949"/>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743705" y="6568033"/>
            <a:ext cx="1656561" cy="224322"/>
          </a:xfrm>
          <a:prstGeom prst="rect">
            <a:avLst/>
          </a:prstGeom>
        </p:spPr>
        <p:txBody>
          <a:bodyPr wrap="square" lIns="0" tIns="0" rIns="0" bIns="0">
            <a:noAutofit/>
          </a:bodyPr>
          <a:lstStyle/>
          <a:p>
            <a:pPr marL="12700">
              <a:lnSpc>
                <a:spcPct val="100000"/>
              </a:lnSpc>
            </a:pPr>
            <a:r>
              <a:rPr sz="1400" spc="-20">
                <a:solidFill>
                  <a:srgbClr val="BC4600"/>
                </a:solidFill>
                <a:latin typeface="Arial"/>
                <a:cs typeface="Arial"/>
              </a:rPr>
              <a:t>ww</a:t>
            </a:r>
            <a:r>
              <a:rPr sz="1400" spc="-90">
                <a:solidFill>
                  <a:srgbClr val="BC4600"/>
                </a:solidFill>
                <a:latin typeface="Arial"/>
                <a:cs typeface="Arial"/>
              </a:rPr>
              <a:t>w</a:t>
            </a:r>
            <a:r>
              <a:rPr sz="1400" spc="0">
                <a:solidFill>
                  <a:srgbClr val="BC4600"/>
                </a:solidFill>
                <a:latin typeface="Arial"/>
                <a:cs typeface="Arial"/>
              </a:rPr>
              <a:t>.ideasontario.ca</a:t>
            </a:r>
            <a:endParaRPr sz="1400">
              <a:latin typeface="Arial"/>
              <a:cs typeface="Aria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11/13/2020</a:t>
            </a:fld>
            <a:endParaRPr lang="en-US"/>
          </a:p>
        </p:txBody>
      </p:sp>
      <p:sp>
        <p:nvSpPr>
          <p:cNvPr id="6" name="Holder 6"/>
          <p:cNvSpPr>
            <a:spLocks noGrp="1"/>
          </p:cNvSpPr>
          <p:nvPr>
            <p:ph type="sldNum" sz="quarter" idx="7"/>
          </p:nvPr>
        </p:nvSpPr>
        <p:spPr>
          <a:xfrm>
            <a:off x="8821419" y="6612838"/>
            <a:ext cx="145289" cy="133157"/>
          </a:xfrm>
          <a:prstGeom prst="rect">
            <a:avLst/>
          </a:prstGeom>
        </p:spPr>
        <p:txBody>
          <a:bodyPr wrap="square" lIns="0" tIns="0" rIns="0" bIns="0">
            <a:noAutofit/>
          </a:bodyPr>
          <a:lstStyle/>
          <a:p>
            <a:pPr marL="25400">
              <a:lnSpc>
                <a:spcPct val="100000"/>
              </a:lnSpc>
            </a:pPr>
            <a:fld id="{81D60167-4931-47E6-BA6A-407CBD079E47}" type="slidenum">
              <a:rPr sz="800" dirty="0" smtClean="0">
                <a:solidFill>
                  <a:srgbClr val="FFFFFF"/>
                </a:solidFill>
                <a:latin typeface="Arial Narrow"/>
                <a:cs typeface="Arial Narrow"/>
              </a:rPr>
              <a:t>‹#›</a:t>
            </a:fld>
            <a:endParaRPr sz="800">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www.kingsfund.org.uk/projects/pfcc/measuring-improvement"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hyperlink" Target="http://www.kingsfund.org.uk/projects/pfcc/measuring-improv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7WhRMvlQwo" TargetMode="External"/><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ideasontario.ca/" TargetMode="External"/><Relationship Id="rId1" Type="http://schemas.openxmlformats.org/officeDocument/2006/relationships/slideLayout" Target="../slideLayouts/slideLayout6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www.qihub.scot.nhs.uk/media/1069384/sis%20day%201%20facilitator%20notes.pdf"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e-qip.ca/wp-content/uploads/2020/11/QIP_Technical-Specifications_13Feb2020v2.pdf?189db0&amp;189db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hyperlink" Target="https://zoom.us/meeting/register/tJcodu6tqDwsGtBXyDIDgtJd00CSrMTPe-S3"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ventbrite.ca/e/registration-for-e-qips-foundations-to-quality-improvement-e-course-tickets-124631112011"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hyperlink" Target="https://quorum.hqontario.ca/en/Home/Community/Groups/Activity/groupid/37" TargetMode="External"/><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hyperlink" Target="https://quorum.hqontario.ca/en/" TargetMode="External"/><Relationship Id="rId5" Type="http://schemas.openxmlformats.org/officeDocument/2006/relationships/image" Target="../media/image45.png"/><Relationship Id="rId10" Type="http://schemas.openxmlformats.org/officeDocument/2006/relationships/image" Target="../media/image9.png"/><Relationship Id="rId4" Type="http://schemas.openxmlformats.org/officeDocument/2006/relationships/hyperlink" Target="http://www.e-qip.ca/" TargetMode="External"/><Relationship Id="rId9"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hyperlink" Target="http://eepurl.com/b1A5EX" TargetMode="External"/><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s://www.youtube.com/channel/UCBFMZ5ECrtm3s7pEZVASLzg/videos?view_as=subscribe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urveymonkey.com/r/5YBP5P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hyperlink" Target="https://www.ontario.ca/page/roadmap-wellness-plan-build-ontarios-mental-health-and-addictions-system#section-2"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8068-52B4-470F-809D-2CF18D36FB45}"/>
              </a:ext>
            </a:extLst>
          </p:cNvPr>
          <p:cNvSpPr>
            <a:spLocks noGrp="1"/>
          </p:cNvSpPr>
          <p:nvPr>
            <p:ph type="ctrTitle"/>
          </p:nvPr>
        </p:nvSpPr>
        <p:spPr>
          <a:xfrm>
            <a:off x="464815" y="2218339"/>
            <a:ext cx="7756634" cy="2838818"/>
          </a:xfrm>
        </p:spPr>
        <p:txBody>
          <a:bodyPr>
            <a:normAutofit fontScale="90000"/>
          </a:bodyPr>
          <a:lstStyle/>
          <a:p>
            <a:r>
              <a:rPr lang="en-CA" sz="4400">
                <a:solidFill>
                  <a:srgbClr val="009999"/>
                </a:solidFill>
                <a:latin typeface="Arial"/>
                <a:cs typeface="Arial"/>
              </a:rPr>
              <a:t>Quality Improvement Plan (QIP) Journey Web Series: Chapter 3</a:t>
            </a:r>
            <a:br>
              <a:rPr lang="en-CA" sz="4400">
                <a:solidFill>
                  <a:srgbClr val="009999"/>
                </a:solidFill>
                <a:latin typeface="Arial" panose="020B0604020202020204" pitchFamily="34" charset="0"/>
                <a:cs typeface="Arial" panose="020B0604020202020204" pitchFamily="34" charset="0"/>
              </a:rPr>
            </a:br>
            <a:r>
              <a:rPr lang="en-US" sz="4000" b="1">
                <a:solidFill>
                  <a:schemeClr val="accent2"/>
                </a:solidFill>
              </a:rPr>
              <a:t>Measurement Session Two – </a:t>
            </a:r>
            <a:br>
              <a:rPr lang="en-US" sz="4000" b="1">
                <a:solidFill>
                  <a:schemeClr val="accent2"/>
                </a:solidFill>
              </a:rPr>
            </a:br>
            <a:r>
              <a:rPr lang="en-CA" sz="4000">
                <a:solidFill>
                  <a:schemeClr val="accent2"/>
                </a:solidFill>
              </a:rPr>
              <a:t>Data Collection; fingers and toes are not enough</a:t>
            </a:r>
            <a:br>
              <a:rPr lang="en-CA" sz="4000">
                <a:solidFill>
                  <a:schemeClr val="accent2"/>
                </a:solidFill>
              </a:rPr>
            </a:br>
            <a:br>
              <a:rPr lang="en-US" sz="4000"/>
            </a:br>
            <a:endParaRPr lang="en-CA" sz="4425">
              <a:solidFill>
                <a:schemeClr val="accent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9D2D7B2-172D-4061-B209-B5FB3DD35315}"/>
              </a:ext>
            </a:extLst>
          </p:cNvPr>
          <p:cNvSpPr>
            <a:spLocks noGrp="1"/>
          </p:cNvSpPr>
          <p:nvPr>
            <p:ph type="subTitle" idx="1"/>
          </p:nvPr>
        </p:nvSpPr>
        <p:spPr>
          <a:xfrm>
            <a:off x="1028700" y="4760256"/>
            <a:ext cx="6858000" cy="1655762"/>
          </a:xfrm>
        </p:spPr>
        <p:txBody>
          <a:bodyPr/>
          <a:lstStyle/>
          <a:p>
            <a:r>
              <a:rPr lang="en-CA">
                <a:solidFill>
                  <a:srgbClr val="009999"/>
                </a:solidFill>
                <a:latin typeface="Arial" panose="020B0604020202020204" pitchFamily="34" charset="0"/>
                <a:cs typeface="Arial" panose="020B0604020202020204" pitchFamily="34" charset="0"/>
              </a:rPr>
              <a:t>November 13, 2020</a:t>
            </a:r>
          </a:p>
        </p:txBody>
      </p:sp>
      <p:pic>
        <p:nvPicPr>
          <p:cNvPr id="5" name="Picture 4" descr="A close up of a logo&#10;&#10;Description automatically generated">
            <a:extLst>
              <a:ext uri="{FF2B5EF4-FFF2-40B4-BE49-F238E27FC236}">
                <a16:creationId xmlns:a16="http://schemas.microsoft.com/office/drawing/2014/main" id="{29D2FA15-E3C5-47F2-98BD-687EBEF59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155" y="138813"/>
            <a:ext cx="6635690" cy="897333"/>
          </a:xfrm>
          <a:prstGeom prst="rect">
            <a:avLst/>
          </a:prstGeom>
        </p:spPr>
      </p:pic>
      <p:cxnSp>
        <p:nvCxnSpPr>
          <p:cNvPr id="7" name="Straight Connector 6">
            <a:extLst>
              <a:ext uri="{FF2B5EF4-FFF2-40B4-BE49-F238E27FC236}">
                <a16:creationId xmlns:a16="http://schemas.microsoft.com/office/drawing/2014/main" id="{3E7CA54F-F55D-422F-B955-7EB10EBE9302}"/>
              </a:ext>
            </a:extLst>
          </p:cNvPr>
          <p:cNvCxnSpPr/>
          <p:nvPr/>
        </p:nvCxnSpPr>
        <p:spPr>
          <a:xfrm>
            <a:off x="914400" y="1122363"/>
            <a:ext cx="7086600" cy="0"/>
          </a:xfrm>
          <a:prstGeom prst="line">
            <a:avLst/>
          </a:prstGeom>
          <a:ln>
            <a:solidFill>
              <a:srgbClr val="00B6B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10;&#10;Description automatically generated">
            <a:extLst>
              <a:ext uri="{FF2B5EF4-FFF2-40B4-BE49-F238E27FC236}">
                <a16:creationId xmlns:a16="http://schemas.microsoft.com/office/drawing/2014/main" id="{79000ECD-4EC4-459B-AFAE-7D21F482B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669" y="4779585"/>
            <a:ext cx="3328265" cy="1757528"/>
          </a:xfrm>
          <a:prstGeom prst="rect">
            <a:avLst/>
          </a:prstGeom>
        </p:spPr>
      </p:pic>
      <p:sp>
        <p:nvSpPr>
          <p:cNvPr id="10" name="Rectangle 9">
            <a:extLst>
              <a:ext uri="{FF2B5EF4-FFF2-40B4-BE49-F238E27FC236}">
                <a16:creationId xmlns:a16="http://schemas.microsoft.com/office/drawing/2014/main" id="{BB14443C-9DF6-4A26-8A92-6E67E80A934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3C464708-BEC9-4BFF-832D-94B5FF9CB7D6}"/>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9CABBEF4-9588-497B-8AF9-A4640C932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43078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77"/>
        <p:cNvGrpSpPr/>
        <p:nvPr/>
      </p:nvGrpSpPr>
      <p:grpSpPr>
        <a:xfrm>
          <a:off x="0" y="0"/>
          <a:ext cx="0" cy="0"/>
          <a:chOff x="0" y="0"/>
          <a:chExt cx="0" cy="0"/>
        </a:xfrm>
      </p:grpSpPr>
      <p:sp>
        <p:nvSpPr>
          <p:cNvPr id="1378" name="Google Shape;1378;p9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t>Measurement Plan</a:t>
            </a:r>
            <a:endParaRPr/>
          </a:p>
        </p:txBody>
      </p:sp>
      <p:sp>
        <p:nvSpPr>
          <p:cNvPr id="1379" name="Google Shape;1379;p98"/>
          <p:cNvSpPr txBox="1">
            <a:spLocks noGrp="1"/>
          </p:cNvSpPr>
          <p:nvPr>
            <p:ph type="body" idx="1"/>
          </p:nvPr>
        </p:nvSpPr>
        <p:spPr>
          <a:xfrm>
            <a:off x="628650" y="1330429"/>
            <a:ext cx="8214914" cy="5120195"/>
          </a:xfrm>
          <a:prstGeom prst="rect">
            <a:avLst/>
          </a:prstGeom>
          <a:noFill/>
          <a:ln>
            <a:noFill/>
          </a:ln>
        </p:spPr>
        <p:txBody>
          <a:bodyPr spcFirstLastPara="1" wrap="square" lIns="91425" tIns="45700" rIns="91425" bIns="45700" anchor="t" anchorCtr="0">
            <a:noAutofit/>
          </a:bodyPr>
          <a:lstStyle/>
          <a:p>
            <a:pPr marL="342900" indent="-342900">
              <a:spcBef>
                <a:spcPts val="1000"/>
              </a:spcBef>
              <a:buClr>
                <a:srgbClr val="5F6062"/>
              </a:buClr>
              <a:buSzPts val="2800"/>
              <a:buFont typeface="Noto Sans Symbols"/>
              <a:buChar char="✔"/>
            </a:pPr>
            <a:r>
              <a:rPr lang="en-US" sz="2400"/>
              <a:t>The data must be important to your team </a:t>
            </a:r>
          </a:p>
          <a:p>
            <a:pPr marL="342900" indent="-342900">
              <a:spcBef>
                <a:spcPts val="1000"/>
              </a:spcBef>
              <a:buClr>
                <a:srgbClr val="5F6062"/>
              </a:buClr>
              <a:buSzPts val="2800"/>
              <a:buFont typeface="Noto Sans Symbols"/>
              <a:buChar char="✔"/>
            </a:pPr>
            <a:endParaRPr lang="en-US" sz="2400"/>
          </a:p>
          <a:p>
            <a:pPr marL="342900" indent="-342900">
              <a:spcBef>
                <a:spcPts val="1000"/>
              </a:spcBef>
              <a:buClr>
                <a:srgbClr val="5F6062"/>
              </a:buClr>
              <a:buSzPts val="2800"/>
              <a:buFont typeface="Noto Sans Symbols"/>
              <a:buChar char="✔"/>
            </a:pPr>
            <a:r>
              <a:rPr lang="en-US" sz="2400"/>
              <a:t>Helps you to determine if improvement is occurring</a:t>
            </a:r>
          </a:p>
          <a:p>
            <a:pPr marL="342900" lvl="0" indent="-342900" algn="l" rtl="0">
              <a:lnSpc>
                <a:spcPct val="90000"/>
              </a:lnSpc>
              <a:spcBef>
                <a:spcPts val="1000"/>
              </a:spcBef>
              <a:spcAft>
                <a:spcPts val="0"/>
              </a:spcAft>
              <a:buClr>
                <a:srgbClr val="5F6062"/>
              </a:buClr>
              <a:buSzPts val="2800"/>
              <a:buFont typeface="Noto Sans Symbols"/>
              <a:buChar char="✔"/>
            </a:pPr>
            <a:endParaRPr lang="en-CA" sz="2400"/>
          </a:p>
          <a:p>
            <a:pPr marL="342900" lvl="0" indent="-342900" algn="l" rtl="0">
              <a:lnSpc>
                <a:spcPct val="90000"/>
              </a:lnSpc>
              <a:spcBef>
                <a:spcPts val="1000"/>
              </a:spcBef>
              <a:spcAft>
                <a:spcPts val="0"/>
              </a:spcAft>
              <a:buClr>
                <a:srgbClr val="5F6062"/>
              </a:buClr>
              <a:buSzPts val="2800"/>
              <a:buFont typeface="Noto Sans Symbols"/>
              <a:buChar char="✔"/>
            </a:pPr>
            <a:r>
              <a:rPr lang="en-CA" sz="2400"/>
              <a:t>Make sure your measures relate directly to the area you are changing</a:t>
            </a:r>
          </a:p>
          <a:p>
            <a:pPr marL="342900" lvl="0" indent="-342900" algn="l" rtl="0">
              <a:lnSpc>
                <a:spcPct val="90000"/>
              </a:lnSpc>
              <a:spcBef>
                <a:spcPts val="1000"/>
              </a:spcBef>
              <a:spcAft>
                <a:spcPts val="0"/>
              </a:spcAft>
              <a:buClr>
                <a:srgbClr val="5F6062"/>
              </a:buClr>
              <a:buSzPts val="2800"/>
              <a:buFont typeface="Noto Sans Symbols"/>
              <a:buChar char="✔"/>
            </a:pPr>
            <a:endParaRPr lang="en-CA" sz="2400"/>
          </a:p>
          <a:p>
            <a:pPr marL="342900" indent="-342900">
              <a:spcBef>
                <a:spcPts val="1000"/>
              </a:spcBef>
              <a:buClr>
                <a:srgbClr val="5F6062"/>
              </a:buClr>
              <a:buSzPts val="2800"/>
              <a:buFont typeface="Noto Sans Symbols"/>
              <a:buChar char="✔"/>
            </a:pPr>
            <a:r>
              <a:rPr lang="en-US" sz="2400"/>
              <a:t>Consider using a measurement dashboard to help you to keep track of your measures and to plan your data collection. An updated dashboard is a helpful tool when reporting your QI project progress to your Executive Sponsor, team members and staff!</a:t>
            </a:r>
          </a:p>
          <a:p>
            <a:pPr marL="342900" lvl="0" indent="-342900" algn="l" rtl="0">
              <a:lnSpc>
                <a:spcPct val="90000"/>
              </a:lnSpc>
              <a:spcBef>
                <a:spcPts val="1000"/>
              </a:spcBef>
              <a:spcAft>
                <a:spcPts val="0"/>
              </a:spcAft>
              <a:buClr>
                <a:srgbClr val="5F6062"/>
              </a:buClr>
              <a:buSzPts val="2800"/>
              <a:buFont typeface="Noto Sans Symbols"/>
              <a:buChar char="✔"/>
            </a:pPr>
            <a:endParaRPr lang="en-CA" sz="2400"/>
          </a:p>
          <a:p>
            <a:pPr marL="457200" lvl="0" indent="-279400" algn="l" rtl="0">
              <a:lnSpc>
                <a:spcPct val="90000"/>
              </a:lnSpc>
              <a:spcBef>
                <a:spcPts val="1000"/>
              </a:spcBef>
              <a:spcAft>
                <a:spcPts val="0"/>
              </a:spcAft>
              <a:buClr>
                <a:srgbClr val="5F6062"/>
              </a:buClr>
              <a:buSzPts val="2800"/>
              <a:buFont typeface="Noto Sans Symbols"/>
              <a:buNone/>
            </a:pPr>
            <a:endParaRPr/>
          </a:p>
        </p:txBody>
      </p:sp>
      <p:sp>
        <p:nvSpPr>
          <p:cNvPr id="1380" name="Google Shape;1380;p98"/>
          <p:cNvSpPr/>
          <p:nvPr/>
        </p:nvSpPr>
        <p:spPr>
          <a:xfrm>
            <a:off x="848591" y="6196020"/>
            <a:ext cx="746760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CA" sz="1200" b="0" i="1" u="sng" strike="noStrike" cap="none">
                <a:solidFill>
                  <a:schemeClr val="hlink"/>
                </a:solidFill>
                <a:latin typeface="Calibri"/>
                <a:ea typeface="Calibri"/>
                <a:cs typeface="Calibri"/>
                <a:sym typeface="Calibri"/>
                <a:hlinkClick r:id="rId3"/>
              </a:rPr>
              <a:t>http://www.kingsfund.org.uk/projects/pfcc/measuring-improvement</a:t>
            </a:r>
            <a:r>
              <a:rPr lang="en-CA" sz="1200" b="0" i="1" u="none" strike="noStrike" cap="none">
                <a:solidFill>
                  <a:schemeClr val="dk1"/>
                </a:solidFill>
                <a:latin typeface="Calibri"/>
                <a:ea typeface="Calibri"/>
                <a:cs typeface="Calibri"/>
                <a:sym typeface="Calibri"/>
              </a:rPr>
              <a:t> </a:t>
            </a:r>
            <a:endParaRPr sz="1400" b="0" i="1" u="none" strike="noStrike" cap="none">
              <a:solidFill>
                <a:srgbClr val="000000"/>
              </a:solidFill>
              <a:latin typeface="Arial"/>
              <a:ea typeface="Arial"/>
              <a:cs typeface="Arial"/>
              <a:sym typeface="Arial"/>
            </a:endParaRPr>
          </a:p>
        </p:txBody>
      </p:sp>
      <p:sp>
        <p:nvSpPr>
          <p:cNvPr id="1381" name="Google Shape;1381;p9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CA"/>
              <a:t>Winter 2020</a:t>
            </a:r>
            <a:endParaRPr/>
          </a:p>
        </p:txBody>
      </p:sp>
      <p:sp>
        <p:nvSpPr>
          <p:cNvPr id="1383" name="Google Shape;1383;p9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a:t>IDEAS Foundations to QI</a:t>
            </a:r>
            <a:endParaRPr/>
          </a:p>
        </p:txBody>
      </p:sp>
      <p:sp>
        <p:nvSpPr>
          <p:cNvPr id="11" name="Rectangle 10">
            <a:extLst>
              <a:ext uri="{FF2B5EF4-FFF2-40B4-BE49-F238E27FC236}">
                <a16:creationId xmlns:a16="http://schemas.microsoft.com/office/drawing/2014/main" id="{37B274B4-D207-4294-80E8-D3F34D874027}"/>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D10E660D-CCC6-440B-BB8B-4666DC46B69D}"/>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86B28329-6481-4BAC-9965-E3F105DC3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380262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E6F0CB-0BF0-4B02-9EEB-F1E02EC08BA8}"/>
              </a:ext>
            </a:extLst>
          </p:cNvPr>
          <p:cNvSpPr/>
          <p:nvPr/>
        </p:nvSpPr>
        <p:spPr>
          <a:xfrm>
            <a:off x="958933" y="1885946"/>
            <a:ext cx="6438171" cy="859380"/>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707" b="1" i="0" u="none" strike="noStrike" kern="1200" cap="none" spc="0" baseline="0">
              <a:solidFill>
                <a:srgbClr val="1E1E1E"/>
              </a:solidFill>
              <a:uFillTx/>
              <a:latin typeface="Open Sans" pitchFamily="34"/>
              <a:ea typeface="Open Sans" pitchFamily="34"/>
              <a:cs typeface="Open Sans" pitchFamily="34"/>
            </a:endParaRPr>
          </a:p>
        </p:txBody>
      </p:sp>
      <p:sp>
        <p:nvSpPr>
          <p:cNvPr id="4" name="TextBox 6">
            <a:extLst>
              <a:ext uri="{FF2B5EF4-FFF2-40B4-BE49-F238E27FC236}">
                <a16:creationId xmlns:a16="http://schemas.microsoft.com/office/drawing/2014/main" id="{8F8653F5-5E62-4FC0-8358-9DBDB9DFFA9B}"/>
              </a:ext>
            </a:extLst>
          </p:cNvPr>
          <p:cNvSpPr txBox="1"/>
          <p:nvPr/>
        </p:nvSpPr>
        <p:spPr>
          <a:xfrm>
            <a:off x="1722650" y="3682471"/>
            <a:ext cx="1239066" cy="13415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Don’t listen very much to our users, &amp; we do the designing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3" b="1" i="0" u="none" strike="noStrike" kern="1200" cap="none" spc="0" baseline="0">
              <a:solidFill>
                <a:srgbClr val="787878"/>
              </a:solidFill>
              <a:uFillTx/>
              <a:latin typeface="Calibri"/>
            </a:endParaRPr>
          </a:p>
        </p:txBody>
      </p:sp>
      <p:sp>
        <p:nvSpPr>
          <p:cNvPr id="5" name="TextBox 7">
            <a:extLst>
              <a:ext uri="{FF2B5EF4-FFF2-40B4-BE49-F238E27FC236}">
                <a16:creationId xmlns:a16="http://schemas.microsoft.com/office/drawing/2014/main" id="{28AC71AF-5638-43A7-A526-1E13C23097D0}"/>
              </a:ext>
            </a:extLst>
          </p:cNvPr>
          <p:cNvSpPr txBox="1"/>
          <p:nvPr/>
        </p:nvSpPr>
        <p:spPr>
          <a:xfrm>
            <a:off x="3452147" y="3682597"/>
            <a:ext cx="1239066" cy="11333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Listen to our users, then go off to do the designing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3" b="1" i="0" u="none" strike="noStrike" kern="1200" cap="none" spc="0" baseline="0">
              <a:solidFill>
                <a:srgbClr val="787878"/>
              </a:solidFill>
              <a:uFillTx/>
              <a:latin typeface="Calibri"/>
            </a:endParaRPr>
          </a:p>
        </p:txBody>
      </p:sp>
      <p:sp>
        <p:nvSpPr>
          <p:cNvPr id="6" name="TextBox 9">
            <a:extLst>
              <a:ext uri="{FF2B5EF4-FFF2-40B4-BE49-F238E27FC236}">
                <a16:creationId xmlns:a16="http://schemas.microsoft.com/office/drawing/2014/main" id="{4B660A5E-C336-4215-BBC5-78A9E4984B07}"/>
              </a:ext>
            </a:extLst>
          </p:cNvPr>
          <p:cNvSpPr txBox="1"/>
          <p:nvPr/>
        </p:nvSpPr>
        <p:spPr>
          <a:xfrm>
            <a:off x="5181644" y="3682471"/>
            <a:ext cx="1466084" cy="9251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500"/>
              </a:spcBef>
              <a:spcAft>
                <a:spcPts val="50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Listen to our users, &amp; then go off with them to do the designing</a:t>
            </a:r>
          </a:p>
        </p:txBody>
      </p:sp>
      <p:sp>
        <p:nvSpPr>
          <p:cNvPr id="3" name="Rectangle 2"/>
          <p:cNvSpPr/>
          <p:nvPr/>
        </p:nvSpPr>
        <p:spPr>
          <a:xfrm>
            <a:off x="338761" y="543818"/>
            <a:ext cx="4185761" cy="646331"/>
          </a:xfrm>
          <a:prstGeom prst="rect">
            <a:avLst/>
          </a:prstGeom>
        </p:spPr>
        <p:txBody>
          <a:bodyPr wrap="none" lIns="91440" tIns="45720" rIns="91440" bIns="45720" anchor="t">
            <a:spAutoFit/>
          </a:bodyPr>
          <a:lstStyle/>
          <a:p>
            <a:r>
              <a:rPr lang="en-CA" sz="3600" kern="0">
                <a:solidFill>
                  <a:srgbClr val="009999"/>
                </a:solidFill>
                <a:latin typeface="Arial"/>
                <a:cs typeface="Arial"/>
              </a:rPr>
              <a:t>Measurement Plan</a:t>
            </a:r>
            <a:endParaRPr lang="en-US" sz="3600">
              <a:solidFill>
                <a:srgbClr val="009999"/>
              </a:solidFill>
              <a:latin typeface="Arial"/>
              <a:cs typeface="Arial"/>
            </a:endParaRPr>
          </a:p>
        </p:txBody>
      </p:sp>
      <p:sp>
        <p:nvSpPr>
          <p:cNvPr id="8" name="TextBox 7"/>
          <p:cNvSpPr txBox="1"/>
          <p:nvPr/>
        </p:nvSpPr>
        <p:spPr>
          <a:xfrm>
            <a:off x="359226" y="1224438"/>
            <a:ext cx="7637584" cy="800219"/>
          </a:xfrm>
          <a:prstGeom prst="rect">
            <a:avLst/>
          </a:prstGeom>
          <a:noFill/>
        </p:spPr>
        <p:txBody>
          <a:bodyPr wrap="square" lIns="91440" tIns="45720" rIns="91440" bIns="45720" rtlCol="0" anchor="t">
            <a:spAutoFit/>
          </a:bodyPr>
          <a:lstStyle/>
          <a:p>
            <a:r>
              <a:rPr lang="en-US" sz="2800">
                <a:latin typeface="Arial" panose="020B0604020202020204" pitchFamily="34" charset="0"/>
                <a:cs typeface="Arial" panose="020B0604020202020204" pitchFamily="34" charset="0"/>
              </a:rPr>
              <a:t>What do you already measure?</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         </a:t>
            </a:r>
          </a:p>
        </p:txBody>
      </p:sp>
      <p:pic>
        <p:nvPicPr>
          <p:cNvPr id="12" name="Picture 11"/>
          <p:cNvPicPr>
            <a:picLocks noChangeAspect="1"/>
          </p:cNvPicPr>
          <p:nvPr/>
        </p:nvPicPr>
        <p:blipFill rotWithShape="1">
          <a:blip r:embed="rId3"/>
          <a:srcRect t="2307"/>
          <a:stretch/>
        </p:blipFill>
        <p:spPr>
          <a:xfrm>
            <a:off x="201930" y="2184916"/>
            <a:ext cx="8191500" cy="3777914"/>
          </a:xfrm>
          <a:prstGeom prst="rect">
            <a:avLst/>
          </a:prstGeom>
        </p:spPr>
      </p:pic>
      <p:sp>
        <p:nvSpPr>
          <p:cNvPr id="13" name="TextBox 12"/>
          <p:cNvSpPr txBox="1"/>
          <p:nvPr/>
        </p:nvSpPr>
        <p:spPr>
          <a:xfrm>
            <a:off x="958933" y="6291072"/>
            <a:ext cx="7013458" cy="246221"/>
          </a:xfrm>
          <a:prstGeom prst="rect">
            <a:avLst/>
          </a:prstGeom>
          <a:noFill/>
        </p:spPr>
        <p:txBody>
          <a:bodyPr wrap="none" rtlCol="0">
            <a:spAutoFit/>
          </a:bodyPr>
          <a:lstStyle/>
          <a:p>
            <a:r>
              <a:rPr lang="en-US" sz="1000"/>
              <a:t>Adapted from HQO, Quality Improvement Plan template and </a:t>
            </a:r>
            <a:r>
              <a:rPr lang="en-US" sz="1000" u="sng">
                <a:hlinkClick r:id="rId4"/>
              </a:rPr>
              <a:t>http://www.kingsfund.org.uk/projects/pfcc/measuring-improvement </a:t>
            </a:r>
            <a:endParaRPr lang="en-US" sz="1000"/>
          </a:p>
        </p:txBody>
      </p:sp>
      <p:sp>
        <p:nvSpPr>
          <p:cNvPr id="14" name="Rectangle 13">
            <a:extLst>
              <a:ext uri="{FF2B5EF4-FFF2-40B4-BE49-F238E27FC236}">
                <a16:creationId xmlns:a16="http://schemas.microsoft.com/office/drawing/2014/main" id="{85FB1965-5857-49ED-AD9E-E88613CDBCE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48112098-C79A-43F4-B708-B3827A80AD89}"/>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6" name="Picture 15" descr="A close up of a logo&#10;&#10;Description automatically generated">
            <a:extLst>
              <a:ext uri="{FF2B5EF4-FFF2-40B4-BE49-F238E27FC236}">
                <a16:creationId xmlns:a16="http://schemas.microsoft.com/office/drawing/2014/main" id="{ECD4ECA7-59C0-4F50-A942-64B761F2A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40192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45"/>
        <p:cNvGrpSpPr/>
        <p:nvPr/>
      </p:nvGrpSpPr>
      <p:grpSpPr>
        <a:xfrm>
          <a:off x="0" y="0"/>
          <a:ext cx="0" cy="0"/>
          <a:chOff x="0" y="0"/>
          <a:chExt cx="0" cy="0"/>
        </a:xfrm>
      </p:grpSpPr>
      <p:sp>
        <p:nvSpPr>
          <p:cNvPr id="1846" name="Google Shape;1846;p110"/>
          <p:cNvSpPr txBox="1">
            <a:spLocks noGrp="1"/>
          </p:cNvSpPr>
          <p:nvPr>
            <p:ph type="title"/>
          </p:nvPr>
        </p:nvSpPr>
        <p:spPr>
          <a:xfrm>
            <a:off x="865568" y="382555"/>
            <a:ext cx="7543800" cy="84314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CAA9D"/>
              </a:buClr>
              <a:buSzPts val="3200"/>
              <a:buFont typeface="Arial"/>
              <a:buNone/>
            </a:pPr>
            <a:r>
              <a:rPr lang="en-CA" sz="3600">
                <a:solidFill>
                  <a:srgbClr val="009999"/>
                </a:solidFill>
              </a:rPr>
              <a:t>Family of Measures	</a:t>
            </a:r>
            <a:endParaRPr sz="3600">
              <a:solidFill>
                <a:srgbClr val="009999"/>
              </a:solidFill>
            </a:endParaRPr>
          </a:p>
        </p:txBody>
      </p:sp>
      <p:sp>
        <p:nvSpPr>
          <p:cNvPr id="1847" name="Google Shape;1847;p110"/>
          <p:cNvSpPr txBox="1">
            <a:spLocks noGrp="1"/>
          </p:cNvSpPr>
          <p:nvPr>
            <p:ph type="dt" idx="10"/>
          </p:nvPr>
        </p:nvSpPr>
        <p:spPr>
          <a:xfrm>
            <a:off x="822966" y="6459796"/>
            <a:ext cx="185420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r>
              <a:rPr lang="en-CA">
                <a:solidFill>
                  <a:srgbClr val="FFFFFF"/>
                </a:solidFill>
              </a:rPr>
              <a:t>December 2019</a:t>
            </a:r>
            <a:endParaRPr>
              <a:solidFill>
                <a:srgbClr val="FFFFFF"/>
              </a:solidFill>
            </a:endParaRPr>
          </a:p>
        </p:txBody>
      </p:sp>
      <p:sp>
        <p:nvSpPr>
          <p:cNvPr id="1848" name="Google Shape;1848;p110"/>
          <p:cNvSpPr txBox="1">
            <a:spLocks noGrp="1"/>
          </p:cNvSpPr>
          <p:nvPr>
            <p:ph type="sldNum" idx="12"/>
          </p:nvPr>
        </p:nvSpPr>
        <p:spPr>
          <a:xfrm>
            <a:off x="7425349" y="645979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solidFill>
                  <a:srgbClr val="FFFFFF"/>
                </a:solidFill>
              </a:rPr>
              <a:t>12</a:t>
            </a:fld>
            <a:endParaRPr>
              <a:solidFill>
                <a:srgbClr val="FFFFFF"/>
              </a:solidFill>
            </a:endParaRPr>
          </a:p>
        </p:txBody>
      </p:sp>
      <p:grpSp>
        <p:nvGrpSpPr>
          <p:cNvPr id="1849" name="Google Shape;1849;p110"/>
          <p:cNvGrpSpPr/>
          <p:nvPr/>
        </p:nvGrpSpPr>
        <p:grpSpPr>
          <a:xfrm>
            <a:off x="740139" y="1530220"/>
            <a:ext cx="7890677" cy="4610107"/>
            <a:chOff x="2567" y="48144"/>
            <a:chExt cx="8212802" cy="5165223"/>
          </a:xfrm>
        </p:grpSpPr>
        <p:sp>
          <p:nvSpPr>
            <p:cNvPr id="1850" name="Google Shape;1850;p110"/>
            <p:cNvSpPr/>
            <p:nvPr/>
          </p:nvSpPr>
          <p:spPr>
            <a:xfrm>
              <a:off x="2567" y="48144"/>
              <a:ext cx="2503120" cy="835200"/>
            </a:xfrm>
            <a:prstGeom prst="rect">
              <a:avLst/>
            </a:prstGeom>
            <a:solidFill>
              <a:srgbClr val="BD4B26"/>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110"/>
            <p:cNvSpPr txBox="1"/>
            <p:nvPr/>
          </p:nvSpPr>
          <p:spPr>
            <a:xfrm>
              <a:off x="2567" y="48144"/>
              <a:ext cx="2503120" cy="8352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FFFFFF"/>
                </a:buClr>
                <a:buSzPts val="2000"/>
                <a:buFont typeface="Poppins Medium"/>
                <a:buNone/>
              </a:pPr>
              <a:r>
                <a:rPr lang="en-CA" sz="2000">
                  <a:solidFill>
                    <a:srgbClr val="FFFFFF"/>
                  </a:solidFill>
                  <a:latin typeface="Poppins Medium"/>
                  <a:ea typeface="Poppins Medium"/>
                  <a:cs typeface="Poppins Medium"/>
                  <a:sym typeface="Poppins Medium"/>
                </a:rPr>
                <a:t>Outcomes Measures</a:t>
              </a:r>
              <a:endParaRPr sz="1800">
                <a:solidFill>
                  <a:srgbClr val="000000"/>
                </a:solidFill>
                <a:latin typeface="Calibri"/>
                <a:ea typeface="Calibri"/>
                <a:cs typeface="Calibri"/>
                <a:sym typeface="Calibri"/>
              </a:endParaRPr>
            </a:p>
          </p:txBody>
        </p:sp>
        <p:sp>
          <p:nvSpPr>
            <p:cNvPr id="1852" name="Google Shape;1852;p110"/>
            <p:cNvSpPr/>
            <p:nvPr/>
          </p:nvSpPr>
          <p:spPr>
            <a:xfrm>
              <a:off x="2567" y="883344"/>
              <a:ext cx="2503120" cy="4281878"/>
            </a:xfrm>
            <a:prstGeom prst="rect">
              <a:avLst/>
            </a:prstGeom>
            <a:solidFill>
              <a:schemeClr val="lt2">
                <a:alpha val="89411"/>
              </a:scheme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3" name="Google Shape;1853;p110"/>
            <p:cNvSpPr txBox="1"/>
            <p:nvPr/>
          </p:nvSpPr>
          <p:spPr>
            <a:xfrm>
              <a:off x="2567" y="931489"/>
              <a:ext cx="2503120" cy="4281878"/>
            </a:xfrm>
            <a:prstGeom prst="rect">
              <a:avLst/>
            </a:prstGeom>
            <a:noFill/>
            <a:ln>
              <a:noFill/>
            </a:ln>
          </p:spPr>
          <p:txBody>
            <a:bodyPr spcFirstLastPara="1" wrap="square" lIns="85325" tIns="85325" rIns="113775" bIns="128000" anchor="t" anchorCtr="0">
              <a:noAutofit/>
            </a:bodyPr>
            <a:lstStyle/>
            <a:p>
              <a:pPr marL="285750" marR="0" lvl="1" indent="-285750" algn="l" rtl="0">
                <a:lnSpc>
                  <a:spcPct val="90000"/>
                </a:lnSpc>
                <a:spcBef>
                  <a:spcPts val="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Where are we ultimately trying to go?</a:t>
              </a:r>
            </a:p>
            <a:p>
              <a:pPr marL="0" marR="0" lvl="1" algn="l" rtl="0">
                <a:lnSpc>
                  <a:spcPct val="90000"/>
                </a:lnSpc>
                <a:spcBef>
                  <a:spcPts val="0"/>
                </a:spcBef>
                <a:spcAft>
                  <a:spcPts val="0"/>
                </a:spcAft>
                <a:buClr>
                  <a:srgbClr val="171616"/>
                </a:buClr>
                <a:buSzPts val="1600"/>
              </a:pPr>
              <a:endParaRPr sz="1600" b="0" i="0" u="none" strike="noStrike" cap="none">
                <a:solidFill>
                  <a:srgbClr val="171616"/>
                </a:solidFill>
                <a:latin typeface="Poppins Medium"/>
                <a:ea typeface="Poppins Medium"/>
                <a:cs typeface="Poppins Medium"/>
                <a:sym typeface="Poppins Medium"/>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Are your changes leading to improvement</a:t>
              </a:r>
            </a:p>
            <a:p>
              <a:pPr marL="0" marR="0" lvl="1" algn="l" rtl="0">
                <a:lnSpc>
                  <a:spcPct val="90000"/>
                </a:lnSpc>
                <a:spcBef>
                  <a:spcPts val="240"/>
                </a:spcBef>
                <a:spcAft>
                  <a:spcPts val="0"/>
                </a:spcAft>
                <a:buClr>
                  <a:srgbClr val="171616"/>
                </a:buClr>
                <a:buSzPts val="1600"/>
              </a:pPr>
              <a:endParaRPr sz="1800" b="0" i="0" u="none" strike="noStrike" cap="none">
                <a:solidFill>
                  <a:srgbClr val="000000"/>
                </a:solidFill>
                <a:latin typeface="Calibri"/>
                <a:ea typeface="Calibri"/>
                <a:cs typeface="Calibri"/>
                <a:sym typeface="Calibri"/>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Measures of the client or customer</a:t>
              </a:r>
            </a:p>
            <a:p>
              <a:pPr marL="0" marR="0" lvl="1" algn="l" rtl="0">
                <a:lnSpc>
                  <a:spcPct val="90000"/>
                </a:lnSpc>
                <a:spcBef>
                  <a:spcPts val="240"/>
                </a:spcBef>
                <a:spcAft>
                  <a:spcPts val="0"/>
                </a:spcAft>
                <a:buClr>
                  <a:srgbClr val="171616"/>
                </a:buClr>
                <a:buSzPts val="1600"/>
              </a:pPr>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Typically represents “the client voice”</a:t>
              </a:r>
              <a:endParaRPr/>
            </a:p>
            <a:p>
              <a:pPr marL="285750" marR="0" lvl="1" indent="-184150" algn="l" rtl="0">
                <a:lnSpc>
                  <a:spcPct val="90000"/>
                </a:lnSpc>
                <a:spcBef>
                  <a:spcPts val="240"/>
                </a:spcBef>
                <a:spcAft>
                  <a:spcPts val="0"/>
                </a:spcAft>
                <a:buClr>
                  <a:srgbClr val="171616"/>
                </a:buClr>
                <a:buSzPts val="1600"/>
                <a:buFont typeface="Noto Sans Symbols"/>
                <a:buNone/>
              </a:pPr>
              <a:endParaRPr sz="1800" b="0" i="0" u="none" strike="noStrike" cap="none">
                <a:solidFill>
                  <a:srgbClr val="000000"/>
                </a:solidFill>
                <a:latin typeface="Calibri"/>
                <a:ea typeface="Calibri"/>
                <a:cs typeface="Calibri"/>
                <a:sym typeface="Calibri"/>
              </a:endParaRPr>
            </a:p>
          </p:txBody>
        </p:sp>
        <p:sp>
          <p:nvSpPr>
            <p:cNvPr id="1854" name="Google Shape;1854;p110"/>
            <p:cNvSpPr/>
            <p:nvPr/>
          </p:nvSpPr>
          <p:spPr>
            <a:xfrm>
              <a:off x="2894222" y="48144"/>
              <a:ext cx="2503120" cy="835200"/>
            </a:xfrm>
            <a:prstGeom prst="rect">
              <a:avLst/>
            </a:prstGeom>
            <a:solidFill>
              <a:srgbClr val="5F606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5" name="Google Shape;1855;p110"/>
            <p:cNvSpPr txBox="1"/>
            <p:nvPr/>
          </p:nvSpPr>
          <p:spPr>
            <a:xfrm>
              <a:off x="2894222" y="48144"/>
              <a:ext cx="2503120" cy="8352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FFFFFF"/>
                </a:buClr>
                <a:buSzPts val="2000"/>
                <a:buFont typeface="Poppins Medium"/>
                <a:buNone/>
              </a:pPr>
              <a:r>
                <a:rPr lang="en-CA" sz="2000">
                  <a:solidFill>
                    <a:srgbClr val="FFFFFF"/>
                  </a:solidFill>
                  <a:latin typeface="Poppins Medium"/>
                  <a:ea typeface="Poppins Medium"/>
                  <a:cs typeface="Poppins Medium"/>
                  <a:sym typeface="Poppins Medium"/>
                </a:rPr>
                <a:t>Process Measures</a:t>
              </a:r>
              <a:endParaRPr sz="1800">
                <a:solidFill>
                  <a:srgbClr val="000000"/>
                </a:solidFill>
                <a:latin typeface="Calibri"/>
                <a:ea typeface="Calibri"/>
                <a:cs typeface="Calibri"/>
                <a:sym typeface="Calibri"/>
              </a:endParaRPr>
            </a:p>
          </p:txBody>
        </p:sp>
        <p:sp>
          <p:nvSpPr>
            <p:cNvPr id="1856" name="Google Shape;1856;p110"/>
            <p:cNvSpPr/>
            <p:nvPr/>
          </p:nvSpPr>
          <p:spPr>
            <a:xfrm>
              <a:off x="2894222" y="883344"/>
              <a:ext cx="2503120" cy="4281878"/>
            </a:xfrm>
            <a:prstGeom prst="rect">
              <a:avLst/>
            </a:prstGeom>
            <a:solidFill>
              <a:schemeClr val="lt2">
                <a:alpha val="89411"/>
              </a:scheme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7" name="Google Shape;1857;p110"/>
            <p:cNvSpPr txBox="1"/>
            <p:nvPr/>
          </p:nvSpPr>
          <p:spPr>
            <a:xfrm>
              <a:off x="2894222" y="883344"/>
              <a:ext cx="2503120" cy="4281878"/>
            </a:xfrm>
            <a:prstGeom prst="rect">
              <a:avLst/>
            </a:prstGeom>
            <a:noFill/>
            <a:ln>
              <a:noFill/>
            </a:ln>
          </p:spPr>
          <p:txBody>
            <a:bodyPr spcFirstLastPara="1" wrap="square" lIns="85325" tIns="85325" rIns="113775" bIns="128000" anchor="t" anchorCtr="0">
              <a:noAutofit/>
            </a:bodyPr>
            <a:lstStyle/>
            <a:p>
              <a:pPr marL="285750" marR="0" lvl="1" indent="-285750" algn="l" rtl="0">
                <a:lnSpc>
                  <a:spcPct val="90000"/>
                </a:lnSpc>
                <a:spcBef>
                  <a:spcPts val="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Are we doing the right things to get to the outcome?</a:t>
              </a:r>
            </a:p>
            <a:p>
              <a:pPr marL="0" marR="0" lvl="1" algn="l" rtl="0">
                <a:lnSpc>
                  <a:spcPct val="90000"/>
                </a:lnSpc>
                <a:spcBef>
                  <a:spcPts val="0"/>
                </a:spcBef>
                <a:spcAft>
                  <a:spcPts val="0"/>
                </a:spcAft>
                <a:buClr>
                  <a:srgbClr val="171616"/>
                </a:buClr>
                <a:buSzPts val="1600"/>
              </a:pPr>
              <a:endParaRPr sz="1600" b="0" i="0" u="none" strike="noStrike" cap="none">
                <a:solidFill>
                  <a:srgbClr val="171616"/>
                </a:solidFill>
                <a:latin typeface="Poppins Medium"/>
                <a:ea typeface="Poppins Medium"/>
                <a:cs typeface="Poppins Medium"/>
                <a:sym typeface="Poppins Medium"/>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Measures of the workings of the system</a:t>
              </a:r>
            </a:p>
            <a:p>
              <a:pPr marL="0" marR="0" lvl="1" algn="l" rtl="0">
                <a:lnSpc>
                  <a:spcPct val="90000"/>
                </a:lnSpc>
                <a:spcBef>
                  <a:spcPts val="240"/>
                </a:spcBef>
                <a:spcAft>
                  <a:spcPts val="0"/>
                </a:spcAft>
                <a:buClr>
                  <a:srgbClr val="171616"/>
                </a:buClr>
                <a:buSzPts val="1600"/>
              </a:pPr>
              <a:endParaRPr sz="1800" b="0" i="0" u="none" strike="noStrike" cap="none">
                <a:solidFill>
                  <a:srgbClr val="000000"/>
                </a:solidFill>
                <a:latin typeface="Calibri"/>
                <a:ea typeface="Calibri"/>
                <a:cs typeface="Calibri"/>
                <a:sym typeface="Calibri"/>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Are we doing the right steps – are our changes working?</a:t>
              </a:r>
              <a:endParaRPr sz="1800" b="0" i="0" u="none" strike="noStrike" cap="none">
                <a:solidFill>
                  <a:srgbClr val="000000"/>
                </a:solidFill>
                <a:latin typeface="Calibri"/>
                <a:ea typeface="Calibri"/>
                <a:cs typeface="Calibri"/>
                <a:sym typeface="Calibri"/>
              </a:endParaRPr>
            </a:p>
          </p:txBody>
        </p:sp>
        <p:sp>
          <p:nvSpPr>
            <p:cNvPr id="1858" name="Google Shape;1858;p110"/>
            <p:cNvSpPr/>
            <p:nvPr/>
          </p:nvSpPr>
          <p:spPr>
            <a:xfrm>
              <a:off x="5712249" y="48144"/>
              <a:ext cx="2503120" cy="835200"/>
            </a:xfrm>
            <a:prstGeom prst="rect">
              <a:avLst/>
            </a:prstGeom>
            <a:solidFill>
              <a:srgbClr val="C78812"/>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9" name="Google Shape;1859;p110"/>
            <p:cNvSpPr txBox="1"/>
            <p:nvPr/>
          </p:nvSpPr>
          <p:spPr>
            <a:xfrm>
              <a:off x="5712249" y="48144"/>
              <a:ext cx="2503120" cy="8352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FFFFFF"/>
                </a:buClr>
                <a:buSzPts val="2000"/>
                <a:buFont typeface="Poppins Medium"/>
                <a:buNone/>
              </a:pPr>
              <a:r>
                <a:rPr lang="en-CA" sz="2000">
                  <a:solidFill>
                    <a:srgbClr val="FFFFFF"/>
                  </a:solidFill>
                  <a:latin typeface="Poppins Medium"/>
                  <a:ea typeface="Poppins Medium"/>
                  <a:cs typeface="Poppins Medium"/>
                  <a:sym typeface="Poppins Medium"/>
                </a:rPr>
                <a:t>Balancing Measures</a:t>
              </a:r>
              <a:endParaRPr sz="1800">
                <a:solidFill>
                  <a:srgbClr val="000000"/>
                </a:solidFill>
                <a:latin typeface="Calibri"/>
                <a:ea typeface="Calibri"/>
                <a:cs typeface="Calibri"/>
                <a:sym typeface="Calibri"/>
              </a:endParaRPr>
            </a:p>
          </p:txBody>
        </p:sp>
        <p:sp>
          <p:nvSpPr>
            <p:cNvPr id="1860" name="Google Shape;1860;p110"/>
            <p:cNvSpPr/>
            <p:nvPr/>
          </p:nvSpPr>
          <p:spPr>
            <a:xfrm>
              <a:off x="5712249" y="883344"/>
              <a:ext cx="2503120" cy="4281878"/>
            </a:xfrm>
            <a:prstGeom prst="rect">
              <a:avLst/>
            </a:prstGeom>
            <a:solidFill>
              <a:schemeClr val="lt2">
                <a:alpha val="89411"/>
              </a:schemeClr>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1" name="Google Shape;1861;p110"/>
            <p:cNvSpPr txBox="1"/>
            <p:nvPr/>
          </p:nvSpPr>
          <p:spPr>
            <a:xfrm>
              <a:off x="5712249" y="883344"/>
              <a:ext cx="2503120" cy="4281878"/>
            </a:xfrm>
            <a:prstGeom prst="rect">
              <a:avLst/>
            </a:prstGeom>
            <a:noFill/>
            <a:ln>
              <a:noFill/>
            </a:ln>
          </p:spPr>
          <p:txBody>
            <a:bodyPr spcFirstLastPara="1" wrap="square" lIns="85325" tIns="85325" rIns="113775" bIns="128000" anchor="t" anchorCtr="0">
              <a:noAutofit/>
            </a:bodyPr>
            <a:lstStyle/>
            <a:p>
              <a:pPr marL="285750" marR="0" lvl="1" indent="-285750" algn="l" rtl="0">
                <a:lnSpc>
                  <a:spcPct val="90000"/>
                </a:lnSpc>
                <a:spcBef>
                  <a:spcPts val="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Are the changes we are making to one part of the system causing unexpected changes in other parts of the system? (i.e. increased workload for staff?)</a:t>
              </a:r>
            </a:p>
            <a:p>
              <a:pPr marL="0" marR="0" lvl="1" algn="l" rtl="0">
                <a:lnSpc>
                  <a:spcPct val="90000"/>
                </a:lnSpc>
                <a:spcBef>
                  <a:spcPts val="0"/>
                </a:spcBef>
                <a:spcAft>
                  <a:spcPts val="0"/>
                </a:spcAft>
                <a:buClr>
                  <a:srgbClr val="171616"/>
                </a:buClr>
                <a:buSzPts val="1600"/>
              </a:pPr>
              <a:endParaRPr sz="1600" b="0" i="0" u="none" strike="noStrike" cap="none">
                <a:solidFill>
                  <a:srgbClr val="171616"/>
                </a:solidFill>
                <a:latin typeface="Poppins Medium"/>
                <a:ea typeface="Poppins Medium"/>
                <a:cs typeface="Poppins Medium"/>
                <a:sym typeface="Poppins Medium"/>
              </a:endParaRPr>
            </a:p>
            <a:p>
              <a:pPr marL="285750" marR="0" lvl="1" indent="-285750" algn="l" rtl="0">
                <a:lnSpc>
                  <a:spcPct val="90000"/>
                </a:lnSpc>
                <a:spcBef>
                  <a:spcPts val="240"/>
                </a:spcBef>
                <a:spcAft>
                  <a:spcPts val="0"/>
                </a:spcAft>
                <a:buClr>
                  <a:srgbClr val="171616"/>
                </a:buClr>
                <a:buSzPts val="1600"/>
                <a:buFont typeface="Noto Sans Symbols"/>
                <a:buChar char="✔"/>
              </a:pPr>
              <a:r>
                <a:rPr lang="en-CA" sz="1600" b="0" i="0" u="none" strike="noStrike" cap="none">
                  <a:solidFill>
                    <a:srgbClr val="171616"/>
                  </a:solidFill>
                  <a:latin typeface="Poppins Medium"/>
                  <a:ea typeface="Poppins Medium"/>
                  <a:cs typeface="Poppins Medium"/>
                  <a:sym typeface="Poppins Medium"/>
                </a:rPr>
                <a:t>Measures of other parts of the system</a:t>
              </a:r>
              <a:endParaRPr sz="1800" b="0" i="0" u="none" strike="noStrike" cap="none">
                <a:solidFill>
                  <a:srgbClr val="000000"/>
                </a:solidFill>
                <a:latin typeface="Calibri"/>
                <a:ea typeface="Calibri"/>
                <a:cs typeface="Calibri"/>
                <a:sym typeface="Calibri"/>
              </a:endParaRPr>
            </a:p>
          </p:txBody>
        </p:sp>
      </p:grpSp>
      <p:sp>
        <p:nvSpPr>
          <p:cNvPr id="1862" name="Google Shape;1862;p110"/>
          <p:cNvSpPr txBox="1">
            <a:spLocks noGrp="1"/>
          </p:cNvSpPr>
          <p:nvPr>
            <p:ph type="ftr" idx="11"/>
          </p:nvPr>
        </p:nvSpPr>
        <p:spPr>
          <a:xfrm>
            <a:off x="2764639" y="6459796"/>
            <a:ext cx="361710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CA">
                <a:solidFill>
                  <a:srgbClr val="FFFFFF"/>
                </a:solidFill>
              </a:rPr>
              <a:t>E-QIP - DIAGNOSTIC QI LEARNING SESSION</a:t>
            </a:r>
            <a:endParaRPr>
              <a:solidFill>
                <a:srgbClr val="FFFFFF"/>
              </a:solidFill>
            </a:endParaRPr>
          </a:p>
        </p:txBody>
      </p:sp>
      <p:sp>
        <p:nvSpPr>
          <p:cNvPr id="24" name="Rectangle 23">
            <a:extLst>
              <a:ext uri="{FF2B5EF4-FFF2-40B4-BE49-F238E27FC236}">
                <a16:creationId xmlns:a16="http://schemas.microsoft.com/office/drawing/2014/main" id="{7E8EDE56-7DFA-4384-909B-479857F6A086}"/>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88ADB7D7-3DE5-4A32-9024-7DA9D482B348}"/>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26" name="Picture 25" descr="A close up of a logo&#10;&#10;Description automatically generated">
            <a:extLst>
              <a:ext uri="{FF2B5EF4-FFF2-40B4-BE49-F238E27FC236}">
                <a16:creationId xmlns:a16="http://schemas.microsoft.com/office/drawing/2014/main" id="{B85B1251-9755-43A2-A4D5-FE9133AA4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68221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6C6B-8017-4FC8-85E1-7AC8244E5B84}"/>
              </a:ext>
            </a:extLst>
          </p:cNvPr>
          <p:cNvSpPr>
            <a:spLocks noGrp="1"/>
          </p:cNvSpPr>
          <p:nvPr>
            <p:ph type="title"/>
          </p:nvPr>
        </p:nvSpPr>
        <p:spPr>
          <a:xfrm>
            <a:off x="800100" y="315893"/>
            <a:ext cx="7543800" cy="821317"/>
          </a:xfrm>
        </p:spPr>
        <p:txBody>
          <a:bodyPr/>
          <a:lstStyle/>
          <a:p>
            <a:r>
              <a:rPr lang="en-US">
                <a:solidFill>
                  <a:srgbClr val="009999"/>
                </a:solidFill>
              </a:rPr>
              <a:t>Operational</a:t>
            </a:r>
            <a:r>
              <a:rPr lang="en-US"/>
              <a:t> Definitions</a:t>
            </a:r>
          </a:p>
        </p:txBody>
      </p:sp>
      <p:sp>
        <p:nvSpPr>
          <p:cNvPr id="3" name="Text Placeholder 2">
            <a:extLst>
              <a:ext uri="{FF2B5EF4-FFF2-40B4-BE49-F238E27FC236}">
                <a16:creationId xmlns:a16="http://schemas.microsoft.com/office/drawing/2014/main" id="{4FA005B2-A389-4987-ABFF-43616B438D6C}"/>
              </a:ext>
            </a:extLst>
          </p:cNvPr>
          <p:cNvSpPr>
            <a:spLocks noGrp="1"/>
          </p:cNvSpPr>
          <p:nvPr>
            <p:ph type="body" idx="1"/>
          </p:nvPr>
        </p:nvSpPr>
        <p:spPr>
          <a:xfrm>
            <a:off x="168674" y="1483042"/>
            <a:ext cx="4589755" cy="4340709"/>
          </a:xfrm>
        </p:spPr>
        <p:txBody>
          <a:bodyPr>
            <a:normAutofit fontScale="77500" lnSpcReduction="20000"/>
          </a:bodyPr>
          <a:lstStyle/>
          <a:p>
            <a:pPr indent="-457200">
              <a:buFont typeface="Arial" panose="020B0604020202020204" pitchFamily="34" charset="0"/>
              <a:buChar char="•"/>
            </a:pPr>
            <a:r>
              <a:rPr lang="en-US" sz="2800">
                <a:solidFill>
                  <a:srgbClr val="009999"/>
                </a:solidFill>
                <a:latin typeface="Arial" panose="020B0604020202020204" pitchFamily="34" charset="0"/>
                <a:cs typeface="Arial" panose="020B0604020202020204" pitchFamily="34" charset="0"/>
              </a:rPr>
              <a:t>Numerator – the number above the line in a fraction</a:t>
            </a:r>
          </a:p>
          <a:p>
            <a:pPr lvl="1" indent="-457200">
              <a:buFont typeface="Arial" panose="020B0604020202020204" pitchFamily="34" charset="0"/>
              <a:buChar char="•"/>
            </a:pPr>
            <a:r>
              <a:rPr lang="en-US" sz="2800"/>
              <a:t>represents how many equal parts of the whole are being considered or added together </a:t>
            </a:r>
          </a:p>
          <a:p>
            <a:pPr lvl="1" indent="-457200">
              <a:buFont typeface="Arial" panose="020B0604020202020204" pitchFamily="34" charset="0"/>
              <a:buChar char="•"/>
            </a:pPr>
            <a:r>
              <a:rPr lang="en-US" sz="2800"/>
              <a:t>the numerator of the fraction 3/5 is </a:t>
            </a:r>
            <a:r>
              <a:rPr lang="en-US" sz="2800" b="1">
                <a:solidFill>
                  <a:schemeClr val="accent2"/>
                </a:solidFill>
              </a:rPr>
              <a:t>3</a:t>
            </a:r>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pPr indent="-457200">
              <a:buFont typeface="Arial" panose="020B0604020202020204" pitchFamily="34" charset="0"/>
              <a:buChar char="•"/>
            </a:pPr>
            <a:r>
              <a:rPr lang="en-US" sz="2800">
                <a:solidFill>
                  <a:srgbClr val="009999"/>
                </a:solidFill>
                <a:latin typeface="Arial" panose="020B0604020202020204" pitchFamily="34" charset="0"/>
                <a:cs typeface="Arial" panose="020B0604020202020204" pitchFamily="34" charset="0"/>
              </a:rPr>
              <a:t>Denominator – the number below the line in a fraction</a:t>
            </a:r>
          </a:p>
          <a:p>
            <a:pPr lvl="1" indent="-457200">
              <a:buFont typeface="Arial" panose="020B0604020202020204" pitchFamily="34" charset="0"/>
              <a:buChar char="•"/>
            </a:pPr>
            <a:r>
              <a:rPr lang="en-US" sz="2800"/>
              <a:t>represents the total number of parts created from the whole.</a:t>
            </a:r>
          </a:p>
          <a:p>
            <a:pPr lvl="1" indent="-457200">
              <a:buFont typeface="Arial" panose="020B0604020202020204" pitchFamily="34" charset="0"/>
              <a:buChar char="•"/>
            </a:pPr>
            <a:r>
              <a:rPr lang="en-US" sz="2800"/>
              <a:t>The denominator of the fraction 3/5 is </a:t>
            </a:r>
            <a:r>
              <a:rPr lang="en-US" sz="2800" b="1">
                <a:solidFill>
                  <a:schemeClr val="accent2"/>
                </a:solidFill>
              </a:rPr>
              <a:t>5</a:t>
            </a:r>
            <a:endParaRPr lang="en-US" sz="2800" b="1">
              <a:solidFill>
                <a:schemeClr val="accent2"/>
              </a:solidFill>
              <a:latin typeface="Arial" panose="020B0604020202020204" pitchFamily="34" charset="0"/>
              <a:cs typeface="Arial" panose="020B0604020202020204" pitchFamily="34" charset="0"/>
            </a:endParaRPr>
          </a:p>
          <a:p>
            <a:endParaRPr lang="en-US"/>
          </a:p>
        </p:txBody>
      </p:sp>
      <p:sp>
        <p:nvSpPr>
          <p:cNvPr id="4" name="Text Placeholder 3">
            <a:extLst>
              <a:ext uri="{FF2B5EF4-FFF2-40B4-BE49-F238E27FC236}">
                <a16:creationId xmlns:a16="http://schemas.microsoft.com/office/drawing/2014/main" id="{3163AC96-4187-4421-A567-6618F284464C}"/>
              </a:ext>
            </a:extLst>
          </p:cNvPr>
          <p:cNvSpPr>
            <a:spLocks noGrp="1"/>
          </p:cNvSpPr>
          <p:nvPr>
            <p:ph type="body" idx="2"/>
          </p:nvPr>
        </p:nvSpPr>
        <p:spPr>
          <a:xfrm>
            <a:off x="4663440" y="1350497"/>
            <a:ext cx="3703320" cy="3114972"/>
          </a:xfrm>
        </p:spPr>
        <p:txBody>
          <a:bodyPr/>
          <a:lstStyle/>
          <a:p>
            <a:endParaRPr lang="en-US"/>
          </a:p>
          <a:p>
            <a:endParaRPr lang="en-US"/>
          </a:p>
          <a:p>
            <a:endParaRPr lang="en-US"/>
          </a:p>
          <a:p>
            <a:endParaRPr lang="en-US"/>
          </a:p>
          <a:p>
            <a:r>
              <a:rPr lang="en-US">
                <a:hlinkClick r:id="rId3"/>
              </a:rPr>
              <a:t>https://www.youtube.com/watch?v=j7WhRMvlQwo</a:t>
            </a:r>
            <a:endParaRPr lang="en-US"/>
          </a:p>
          <a:p>
            <a:r>
              <a:rPr lang="en-US"/>
              <a:t>Play till 1:47</a:t>
            </a:r>
          </a:p>
        </p:txBody>
      </p:sp>
      <p:pic>
        <p:nvPicPr>
          <p:cNvPr id="1028" name="Picture 4" descr="The Numerator and Denominator - Fractions - Free Math Help">
            <a:extLst>
              <a:ext uri="{FF2B5EF4-FFF2-40B4-BE49-F238E27FC236}">
                <a16:creationId xmlns:a16="http://schemas.microsoft.com/office/drawing/2014/main" id="{A9AD57C6-6491-4AF1-9ECD-494FC7DA2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641" y="1773499"/>
            <a:ext cx="3360119" cy="14757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28F08B3-2233-449F-BC84-0A8115EE39F5}"/>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7B9D5929-F78D-4FFF-87C9-AAF0A612C954}"/>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BA57BF3D-31B1-493B-A364-864DE0177C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
        <p:nvSpPr>
          <p:cNvPr id="5" name="TextBox 4">
            <a:extLst>
              <a:ext uri="{FF2B5EF4-FFF2-40B4-BE49-F238E27FC236}">
                <a16:creationId xmlns:a16="http://schemas.microsoft.com/office/drawing/2014/main" id="{DAFCC319-8111-491C-BD71-A165F84AC432}"/>
              </a:ext>
            </a:extLst>
          </p:cNvPr>
          <p:cNvSpPr txBox="1"/>
          <p:nvPr/>
        </p:nvSpPr>
        <p:spPr>
          <a:xfrm>
            <a:off x="4663440" y="4352694"/>
            <a:ext cx="4271564" cy="1754326"/>
          </a:xfrm>
          <a:prstGeom prst="rect">
            <a:avLst/>
          </a:prstGeom>
          <a:noFill/>
        </p:spPr>
        <p:txBody>
          <a:bodyPr wrap="square" rtlCol="0">
            <a:spAutoFit/>
          </a:bodyPr>
          <a:lstStyle/>
          <a:p>
            <a:r>
              <a:rPr lang="en-US"/>
              <a:t>OPOC # 27 </a:t>
            </a:r>
            <a:r>
              <a:rPr lang="en-US" i="1"/>
              <a:t>Staff helped me develop a plan for when I finish the program/treatment</a:t>
            </a:r>
          </a:p>
          <a:p>
            <a:r>
              <a:rPr lang="en-US">
                <a:solidFill>
                  <a:schemeClr val="accent2"/>
                </a:solidFill>
              </a:rPr>
              <a:t>Total completed </a:t>
            </a:r>
            <a:r>
              <a:rPr lang="en-US"/>
              <a:t>OPOCs A/19-M/20 = </a:t>
            </a:r>
            <a:r>
              <a:rPr lang="en-US">
                <a:solidFill>
                  <a:schemeClr val="accent2"/>
                </a:solidFill>
              </a:rPr>
              <a:t>253</a:t>
            </a:r>
          </a:p>
          <a:p>
            <a:r>
              <a:rPr lang="en-US">
                <a:solidFill>
                  <a:srgbClr val="009999"/>
                </a:solidFill>
              </a:rPr>
              <a:t>Strong Agree/Agree </a:t>
            </a:r>
            <a:r>
              <a:rPr lang="en-US"/>
              <a:t>= </a:t>
            </a:r>
            <a:r>
              <a:rPr lang="en-US">
                <a:solidFill>
                  <a:srgbClr val="009999"/>
                </a:solidFill>
              </a:rPr>
              <a:t>173</a:t>
            </a:r>
          </a:p>
          <a:p>
            <a:r>
              <a:rPr lang="en-US" u="sng"/>
              <a:t>173 </a:t>
            </a:r>
            <a:r>
              <a:rPr lang="en-US" b="1" i="1">
                <a:solidFill>
                  <a:srgbClr val="002060"/>
                </a:solidFill>
              </a:rPr>
              <a:t>numerator</a:t>
            </a:r>
          </a:p>
          <a:p>
            <a:r>
              <a:rPr lang="en-US"/>
              <a:t>253 </a:t>
            </a:r>
            <a:r>
              <a:rPr lang="en-US" i="1">
                <a:solidFill>
                  <a:srgbClr val="FF0000"/>
                </a:solidFill>
              </a:rPr>
              <a:t>denominator</a:t>
            </a:r>
            <a:r>
              <a:rPr lang="en-US"/>
              <a:t>    = 68.4%</a:t>
            </a:r>
            <a:endParaRPr lang="en-US">
              <a:highlight>
                <a:srgbClr val="00FFFF"/>
              </a:highlight>
            </a:endParaRPr>
          </a:p>
        </p:txBody>
      </p:sp>
    </p:spTree>
    <p:extLst>
      <p:ext uri="{BB962C8B-B14F-4D97-AF65-F5344CB8AC3E}">
        <p14:creationId xmlns:p14="http://schemas.microsoft.com/office/powerpoint/2010/main" val="36384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8D8E-F813-44E6-B4F0-08FBB3161114}"/>
              </a:ext>
            </a:extLst>
          </p:cNvPr>
          <p:cNvSpPr>
            <a:spLocks noGrp="1"/>
          </p:cNvSpPr>
          <p:nvPr>
            <p:ph type="title"/>
          </p:nvPr>
        </p:nvSpPr>
        <p:spPr>
          <a:xfrm>
            <a:off x="317180" y="292513"/>
            <a:ext cx="8261684" cy="1280890"/>
          </a:xfrm>
        </p:spPr>
        <p:txBody>
          <a:bodyPr>
            <a:normAutofit/>
          </a:bodyPr>
          <a:lstStyle/>
          <a:p>
            <a:r>
              <a:rPr lang="en-US" sz="2800">
                <a:solidFill>
                  <a:schemeClr val="tx1"/>
                </a:solidFill>
              </a:rPr>
              <a:t>If I asked you to count the number of people who walk into a room what questions would you have for me?</a:t>
            </a:r>
          </a:p>
        </p:txBody>
      </p:sp>
      <p:pic>
        <p:nvPicPr>
          <p:cNvPr id="3" name="Picture 2">
            <a:extLst>
              <a:ext uri="{FF2B5EF4-FFF2-40B4-BE49-F238E27FC236}">
                <a16:creationId xmlns:a16="http://schemas.microsoft.com/office/drawing/2014/main" id="{B04D9577-5B8C-4FF7-B756-F6253D431704}"/>
              </a:ext>
            </a:extLst>
          </p:cNvPr>
          <p:cNvPicPr>
            <a:picLocks noChangeAspect="1"/>
          </p:cNvPicPr>
          <p:nvPr/>
        </p:nvPicPr>
        <p:blipFill>
          <a:blip r:embed="rId3"/>
          <a:stretch>
            <a:fillRect/>
          </a:stretch>
        </p:blipFill>
        <p:spPr>
          <a:xfrm>
            <a:off x="2072415" y="2154317"/>
            <a:ext cx="4999170" cy="3334407"/>
          </a:xfrm>
          <a:prstGeom prst="rect">
            <a:avLst/>
          </a:prstGeom>
        </p:spPr>
      </p:pic>
      <p:sp>
        <p:nvSpPr>
          <p:cNvPr id="7" name="Rectangle 6">
            <a:extLst>
              <a:ext uri="{FF2B5EF4-FFF2-40B4-BE49-F238E27FC236}">
                <a16:creationId xmlns:a16="http://schemas.microsoft.com/office/drawing/2014/main" id="{A6EF4372-94A7-4109-8E30-0F19FCFF994C}"/>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B0A699F8-F760-4CC4-82EE-4D3FCFDCE25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9" name="Picture 8" descr="A close up of a logo&#10;&#10;Description automatically generated">
            <a:extLst>
              <a:ext uri="{FF2B5EF4-FFF2-40B4-BE49-F238E27FC236}">
                <a16:creationId xmlns:a16="http://schemas.microsoft.com/office/drawing/2014/main" id="{B5F6C96D-9C2C-4580-B1BC-842F139C4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75715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898358" y="1351817"/>
            <a:ext cx="4319398" cy="4395537"/>
            <a:chOff x="457200" y="533400"/>
            <a:chExt cx="5743135" cy="5654576"/>
          </a:xfrm>
        </p:grpSpPr>
        <p:grpSp>
          <p:nvGrpSpPr>
            <p:cNvPr id="8" name="Group 7"/>
            <p:cNvGrpSpPr/>
            <p:nvPr/>
          </p:nvGrpSpPr>
          <p:grpSpPr>
            <a:xfrm>
              <a:off x="457200" y="533400"/>
              <a:ext cx="5743135" cy="5654576"/>
              <a:chOff x="457200" y="533400"/>
              <a:chExt cx="5743135" cy="5654576"/>
            </a:xfrm>
          </p:grpSpPr>
          <p:pic>
            <p:nvPicPr>
              <p:cNvPr id="4" name="Picture 3"/>
              <p:cNvPicPr>
                <a:picLocks noChangeAspect="1"/>
              </p:cNvPicPr>
              <p:nvPr/>
            </p:nvPicPr>
            <p:blipFill>
              <a:blip r:embed="rId2"/>
              <a:stretch>
                <a:fillRect/>
              </a:stretch>
            </p:blipFill>
            <p:spPr>
              <a:xfrm>
                <a:off x="457200" y="533400"/>
                <a:ext cx="5743135" cy="5654576"/>
              </a:xfrm>
              <a:prstGeom prst="rect">
                <a:avLst/>
              </a:prstGeom>
            </p:spPr>
          </p:pic>
          <p:sp>
            <p:nvSpPr>
              <p:cNvPr id="5" name="Rectangle 4"/>
              <p:cNvSpPr/>
              <p:nvPr/>
            </p:nvSpPr>
            <p:spPr>
              <a:xfrm>
                <a:off x="4267200" y="1295400"/>
                <a:ext cx="1905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343400" y="2667000"/>
                <a:ext cx="182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Rectangle 6"/>
            <p:cNvSpPr/>
            <p:nvPr/>
          </p:nvSpPr>
          <p:spPr>
            <a:xfrm>
              <a:off x="3810000" y="4343400"/>
              <a:ext cx="152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itle 5"/>
          <p:cNvSpPr txBox="1">
            <a:spLocks/>
          </p:cNvSpPr>
          <p:nvPr/>
        </p:nvSpPr>
        <p:spPr>
          <a:xfrm>
            <a:off x="3902551" y="901804"/>
            <a:ext cx="5712460" cy="556624"/>
          </a:xfrm>
          <a:prstGeom prst="rect">
            <a:avLst/>
          </a:prstGeom>
        </p:spPr>
        <p:txBody>
          <a:bodyPr/>
          <a:lstStyle/>
          <a:p>
            <a:r>
              <a:rPr lang="en-US" sz="2400" kern="0">
                <a:ea typeface="ＭＳ Ｐゴシック" pitchFamily="34" charset="-128"/>
              </a:rPr>
              <a:t>“How will we know that a change is an improvement?”</a:t>
            </a:r>
          </a:p>
        </p:txBody>
      </p:sp>
      <p:grpSp>
        <p:nvGrpSpPr>
          <p:cNvPr id="11" name="Group 10"/>
          <p:cNvGrpSpPr/>
          <p:nvPr/>
        </p:nvGrpSpPr>
        <p:grpSpPr>
          <a:xfrm>
            <a:off x="3790391" y="2238695"/>
            <a:ext cx="4831258" cy="663737"/>
            <a:chOff x="3581153" y="2270125"/>
            <a:chExt cx="5383460" cy="663737"/>
          </a:xfrm>
        </p:grpSpPr>
        <p:sp>
          <p:nvSpPr>
            <p:cNvPr id="12" name="Right Arrow 11"/>
            <p:cNvSpPr/>
            <p:nvPr/>
          </p:nvSpPr>
          <p:spPr>
            <a:xfrm rot="10593459">
              <a:off x="3581153" y="2476662"/>
              <a:ext cx="754063" cy="457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C000"/>
                </a:solidFill>
              </a:endParaRPr>
            </a:p>
          </p:txBody>
        </p:sp>
        <p:sp>
          <p:nvSpPr>
            <p:cNvPr id="13" name="TextBox 12"/>
            <p:cNvSpPr txBox="1"/>
            <p:nvPr/>
          </p:nvSpPr>
          <p:spPr>
            <a:xfrm>
              <a:off x="4818063" y="2270125"/>
              <a:ext cx="4146550" cy="461665"/>
            </a:xfrm>
            <a:prstGeom prst="rect">
              <a:avLst/>
            </a:prstGeom>
            <a:noFill/>
          </p:spPr>
          <p:txBody>
            <a:bodyPr>
              <a:spAutoFit/>
            </a:bodyPr>
            <a:lstStyle/>
            <a:p>
              <a:pPr>
                <a:defRPr/>
              </a:pPr>
              <a:r>
                <a:rPr lang="en-US" sz="2400" u="none">
                  <a:solidFill>
                    <a:srgbClr val="000000"/>
                  </a:solidFill>
                </a:rPr>
                <a:t>Charter Measures (Big Dots)</a:t>
              </a:r>
            </a:p>
          </p:txBody>
        </p:sp>
      </p:grpSp>
      <p:grpSp>
        <p:nvGrpSpPr>
          <p:cNvPr id="14" name="Group 13"/>
          <p:cNvGrpSpPr/>
          <p:nvPr/>
        </p:nvGrpSpPr>
        <p:grpSpPr>
          <a:xfrm>
            <a:off x="3903874" y="4306033"/>
            <a:ext cx="4808326" cy="1200150"/>
            <a:chOff x="4030874" y="4038600"/>
            <a:chExt cx="4808326" cy="1200150"/>
          </a:xfrm>
        </p:grpSpPr>
        <p:sp>
          <p:nvSpPr>
            <p:cNvPr id="15" name="Right Arrow 14"/>
            <p:cNvSpPr/>
            <p:nvPr/>
          </p:nvSpPr>
          <p:spPr>
            <a:xfrm rot="10593459">
              <a:off x="4030874" y="4090137"/>
              <a:ext cx="754063" cy="457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Box 10"/>
            <p:cNvSpPr txBox="1">
              <a:spLocks noChangeArrowheads="1"/>
            </p:cNvSpPr>
            <p:nvPr/>
          </p:nvSpPr>
          <p:spPr bwMode="auto">
            <a:xfrm>
              <a:off x="4932363" y="4038600"/>
              <a:ext cx="3906837" cy="1200150"/>
            </a:xfrm>
            <a:prstGeom prst="rect">
              <a:avLst/>
            </a:prstGeom>
            <a:noFill/>
            <a:ln w="9525">
              <a:noFill/>
              <a:miter lim="800000"/>
              <a:headEnd/>
              <a:tailEnd/>
            </a:ln>
          </p:spPr>
          <p:txBody>
            <a:bodyPr>
              <a:spAutoFit/>
            </a:bodyPr>
            <a:lstStyle/>
            <a:p>
              <a:r>
                <a:rPr lang="en-US" sz="2400" u="none">
                  <a:solidFill>
                    <a:srgbClr val="000000"/>
                  </a:solidFill>
                </a:rPr>
                <a:t>Data collected to determine success of change being tested (Little Dots)</a:t>
              </a:r>
            </a:p>
          </p:txBody>
        </p:sp>
      </p:grpSp>
      <p:sp>
        <p:nvSpPr>
          <p:cNvPr id="20" name="Rectangle 19">
            <a:extLst>
              <a:ext uri="{FF2B5EF4-FFF2-40B4-BE49-F238E27FC236}">
                <a16:creationId xmlns:a16="http://schemas.microsoft.com/office/drawing/2014/main" id="{2EFB7C6F-A0F7-4FB6-B51F-DCACA2FFEA76}"/>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FCC55E6F-35C3-44C1-84EB-FA11C34A610A}"/>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22" name="Picture 21" descr="A close up of a logo&#10;&#10;Description automatically generated">
            <a:extLst>
              <a:ext uri="{FF2B5EF4-FFF2-40B4-BE49-F238E27FC236}">
                <a16:creationId xmlns:a16="http://schemas.microsoft.com/office/drawing/2014/main" id="{C139CEFE-2E61-4DCB-9690-BC8419BFB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08753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876800" y="2034802"/>
            <a:ext cx="381443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charset="0"/>
              <a:buChar char="•"/>
            </a:pPr>
            <a:r>
              <a:rPr lang="en-CA" sz="2400"/>
              <a:t>Real-time measures are essential for QI</a:t>
            </a:r>
          </a:p>
          <a:p>
            <a:pPr marL="342900" indent="-342900">
              <a:buFont typeface="Arial" charset="0"/>
              <a:buChar char="•"/>
            </a:pPr>
            <a:r>
              <a:rPr lang="en-CA" sz="2400"/>
              <a:t>Confirm if perception is in fact reality</a:t>
            </a:r>
          </a:p>
          <a:p>
            <a:pPr marL="342900" indent="-342900">
              <a:buFont typeface="Arial" charset="0"/>
              <a:buChar char="•"/>
            </a:pPr>
            <a:r>
              <a:rPr lang="en-CA" sz="2400"/>
              <a:t>Collecting and displaying the measures is an engagement strategy </a:t>
            </a:r>
          </a:p>
          <a:p>
            <a:endParaRPr lang="en-CA" sz="2400"/>
          </a:p>
        </p:txBody>
      </p:sp>
      <p:sp>
        <p:nvSpPr>
          <p:cNvPr id="3" name="Title 2"/>
          <p:cNvSpPr>
            <a:spLocks noGrp="1"/>
          </p:cNvSpPr>
          <p:nvPr>
            <p:ph type="title" idx="4294967295"/>
          </p:nvPr>
        </p:nvSpPr>
        <p:spPr>
          <a:xfrm>
            <a:off x="1189609" y="278678"/>
            <a:ext cx="7288566" cy="1143000"/>
          </a:xfrm>
        </p:spPr>
        <p:txBody>
          <a:bodyPr>
            <a:normAutofit/>
          </a:bodyPr>
          <a:lstStyle/>
          <a:p>
            <a:r>
              <a:rPr lang="en-US">
                <a:solidFill>
                  <a:srgbClr val="009999"/>
                </a:solidFill>
              </a:rPr>
              <a:t>Why is measurement important?</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21033" y="1945483"/>
            <a:ext cx="3234871" cy="175101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84" y="4194246"/>
            <a:ext cx="3015916" cy="1971531"/>
          </a:xfrm>
          <a:prstGeom prst="rect">
            <a:avLst/>
          </a:prstGeom>
        </p:spPr>
      </p:pic>
      <p:sp>
        <p:nvSpPr>
          <p:cNvPr id="10" name="Rectangle 9">
            <a:extLst>
              <a:ext uri="{FF2B5EF4-FFF2-40B4-BE49-F238E27FC236}">
                <a16:creationId xmlns:a16="http://schemas.microsoft.com/office/drawing/2014/main" id="{37C9FB93-42E3-4959-A5A5-56F9A81BA753}"/>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0B1D42FA-E689-4BCF-9CEA-3CA2371C3703}"/>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112DE1CB-6485-4F23-A217-8BA1263132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54044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1263" y="831917"/>
            <a:ext cx="8223250" cy="557212"/>
          </a:xfrm>
        </p:spPr>
        <p:txBody>
          <a:bodyPr>
            <a:noAutofit/>
          </a:bodyPr>
          <a:lstStyle/>
          <a:p>
            <a:r>
              <a:rPr lang="en-US">
                <a:solidFill>
                  <a:srgbClr val="009999"/>
                </a:solidFill>
              </a:rPr>
              <a:t>Make it easy to be successful</a:t>
            </a:r>
          </a:p>
        </p:txBody>
      </p:sp>
      <p:pic>
        <p:nvPicPr>
          <p:cNvPr id="1026" name="Picture 2" descr="5b4059bf-7dc8-4a47-ae93-8539eb49c5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37298"/>
            <a:ext cx="6477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F06B19C-D6A1-4BFD-8A72-EE77C45F73D0}"/>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B659F734-1644-4055-B1A8-1EE8A7F131AD}"/>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9" name="Picture 8" descr="A close up of a logo&#10;&#10;Description automatically generated">
            <a:extLst>
              <a:ext uri="{FF2B5EF4-FFF2-40B4-BE49-F238E27FC236}">
                <a16:creationId xmlns:a16="http://schemas.microsoft.com/office/drawing/2014/main" id="{7042443B-C7B4-4C4B-8B11-C66E02594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45741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4DC328-8828-4A7D-8DA0-6B4B86DFCC79}"/>
              </a:ext>
            </a:extLst>
          </p:cNvPr>
          <p:cNvPicPr>
            <a:picLocks noChangeAspect="1"/>
          </p:cNvPicPr>
          <p:nvPr/>
        </p:nvPicPr>
        <p:blipFill>
          <a:blip r:embed="rId2"/>
          <a:stretch>
            <a:fillRect/>
          </a:stretch>
        </p:blipFill>
        <p:spPr>
          <a:xfrm>
            <a:off x="1408766" y="1853614"/>
            <a:ext cx="6746882" cy="4418849"/>
          </a:xfrm>
          <a:prstGeom prst="rect">
            <a:avLst/>
          </a:prstGeom>
        </p:spPr>
      </p:pic>
      <p:sp>
        <p:nvSpPr>
          <p:cNvPr id="4" name="Title 3">
            <a:extLst>
              <a:ext uri="{FF2B5EF4-FFF2-40B4-BE49-F238E27FC236}">
                <a16:creationId xmlns:a16="http://schemas.microsoft.com/office/drawing/2014/main" id="{C134C141-0DD4-4D24-9A95-A7F3CE62879E}"/>
              </a:ext>
            </a:extLst>
          </p:cNvPr>
          <p:cNvSpPr>
            <a:spLocks noGrp="1"/>
          </p:cNvSpPr>
          <p:nvPr>
            <p:ph type="title"/>
          </p:nvPr>
        </p:nvSpPr>
        <p:spPr/>
        <p:txBody>
          <a:bodyPr/>
          <a:lstStyle/>
          <a:p>
            <a:pPr algn="ctr"/>
            <a:r>
              <a:rPr lang="en-US"/>
              <a:t>Make it fun</a:t>
            </a:r>
          </a:p>
        </p:txBody>
      </p:sp>
      <p:sp>
        <p:nvSpPr>
          <p:cNvPr id="9" name="Rectangle 8">
            <a:extLst>
              <a:ext uri="{FF2B5EF4-FFF2-40B4-BE49-F238E27FC236}">
                <a16:creationId xmlns:a16="http://schemas.microsoft.com/office/drawing/2014/main" id="{B8EEA5F5-BF10-47C5-8AD4-2DB7D592CB8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F0FCC103-B821-42EB-93E9-F8EFE1C97FCC}"/>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24EE11EF-6294-4108-B658-AA2CDFAA6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312685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4294967295"/>
          </p:nvPr>
        </p:nvSpPr>
        <p:spPr>
          <a:xfrm>
            <a:off x="3950780" y="5783275"/>
            <a:ext cx="1242421" cy="168242"/>
          </a:xfrm>
          <a:prstGeom prst="rect">
            <a:avLst/>
          </a:prstGeom>
        </p:spPr>
        <p:txBody>
          <a:bodyPr vert="horz" wrap="square" lIns="0" tIns="0" rIns="0" bIns="0" rtlCol="0">
            <a:noAutofit/>
          </a:bodyPr>
          <a:lstStyle/>
          <a:p>
            <a:pPr marL="9525"/>
            <a:r>
              <a:rPr sz="1050" spc="-15">
                <a:solidFill>
                  <a:srgbClr val="BC4600"/>
                </a:solidFill>
                <a:latin typeface="Arial"/>
                <a:cs typeface="Arial"/>
                <a:hlinkClick r:id="rId2"/>
              </a:rPr>
              <a:t>ww</a:t>
            </a:r>
            <a:r>
              <a:rPr sz="1050" spc="-68">
                <a:solidFill>
                  <a:srgbClr val="BC4600"/>
                </a:solidFill>
                <a:latin typeface="Arial"/>
                <a:cs typeface="Arial"/>
                <a:hlinkClick r:id="rId2"/>
              </a:rPr>
              <a:t>w</a:t>
            </a:r>
            <a:r>
              <a:rPr sz="1050">
                <a:solidFill>
                  <a:srgbClr val="BC4600"/>
                </a:solidFill>
                <a:latin typeface="Arial"/>
                <a:cs typeface="Arial"/>
                <a:hlinkClick r:id="rId2"/>
              </a:rPr>
              <a:t>.ideasontario.ca</a:t>
            </a:r>
            <a:endParaRPr sz="1050">
              <a:latin typeface="Arial"/>
              <a:cs typeface="Arial"/>
            </a:endParaRPr>
          </a:p>
        </p:txBody>
      </p:sp>
      <p:sp>
        <p:nvSpPr>
          <p:cNvPr id="4" name="object 4"/>
          <p:cNvSpPr txBox="1">
            <a:spLocks noGrp="1"/>
          </p:cNvSpPr>
          <p:nvPr>
            <p:ph type="sldNum" sz="quarter" idx="4294967295"/>
          </p:nvPr>
        </p:nvSpPr>
        <p:spPr>
          <a:xfrm>
            <a:off x="7759065" y="5816880"/>
            <a:ext cx="108967" cy="99868"/>
          </a:xfrm>
          <a:prstGeom prst="rect">
            <a:avLst/>
          </a:prstGeom>
        </p:spPr>
        <p:txBody>
          <a:bodyPr vert="horz" wrap="square" lIns="0" tIns="0" rIns="0" bIns="0" rtlCol="0">
            <a:noAutofit/>
          </a:bodyPr>
          <a:lstStyle/>
          <a:p>
            <a:pPr marL="19050"/>
            <a:fld id="{81D60167-4931-47E6-BA6A-407CBD079E47}" type="slidenum">
              <a:rPr sz="600" dirty="0">
                <a:solidFill>
                  <a:srgbClr val="FFFFFF"/>
                </a:solidFill>
                <a:latin typeface="Arial Narrow"/>
                <a:cs typeface="Arial Narrow"/>
              </a:rPr>
              <a:pPr marL="19050"/>
              <a:t>19</a:t>
            </a:fld>
            <a:endParaRPr sz="600">
              <a:latin typeface="Arial Narrow"/>
              <a:cs typeface="Arial Narrow"/>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282927" cy="413898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extLst>
              <a:ext uri="{FF2B5EF4-FFF2-40B4-BE49-F238E27FC236}">
                <a16:creationId xmlns:a16="http://schemas.microsoft.com/office/drawing/2014/main" id="{2A11C9EA-017B-4F22-8BCB-82DF67FE24EB}"/>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1B317CE3-34DF-406F-B22C-FB2EF1B34828}"/>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70A29145-0493-4D3D-BEAF-4DBA4B35E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417529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58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442D-AB9B-4338-83FC-EFF4BAD46FC4}"/>
              </a:ext>
            </a:extLst>
          </p:cNvPr>
          <p:cNvSpPr txBox="1">
            <a:spLocks noGrp="1"/>
          </p:cNvSpPr>
          <p:nvPr>
            <p:ph type="title"/>
          </p:nvPr>
        </p:nvSpPr>
        <p:spPr>
          <a:xfrm>
            <a:off x="774121" y="278800"/>
            <a:ext cx="7543800" cy="1450759"/>
          </a:xfrm>
          <a:prstGeom prst="rect">
            <a:avLst/>
          </a:prstGeom>
          <a:noFill/>
          <a:ln>
            <a:noFill/>
          </a:ln>
        </p:spPr>
        <p:txBody>
          <a:bodyPr vert="horz" wrap="square" lIns="91421" tIns="45701" rIns="91421" bIns="45701" anchor="b" anchorCtr="0" compatLnSpc="1">
            <a:normAutofit/>
          </a:bodyPr>
          <a:lstStyle/>
          <a:p>
            <a:pPr lvl="0"/>
            <a:r>
              <a:rPr lang="en-US" sz="4400"/>
              <a:t>Using Zoom Together!</a:t>
            </a:r>
          </a:p>
        </p:txBody>
      </p:sp>
      <p:sp>
        <p:nvSpPr>
          <p:cNvPr id="3" name="Text Placeholder 2">
            <a:extLst>
              <a:ext uri="{FF2B5EF4-FFF2-40B4-BE49-F238E27FC236}">
                <a16:creationId xmlns:a16="http://schemas.microsoft.com/office/drawing/2014/main" id="{DA138F36-4E06-432C-B0F6-A192CB77131D}"/>
              </a:ext>
            </a:extLst>
          </p:cNvPr>
          <p:cNvSpPr txBox="1">
            <a:spLocks noGrp="1"/>
          </p:cNvSpPr>
          <p:nvPr>
            <p:ph idx="1"/>
          </p:nvPr>
        </p:nvSpPr>
        <p:spPr>
          <a:xfrm>
            <a:off x="763862" y="1797573"/>
            <a:ext cx="7645508" cy="4104458"/>
          </a:xfrm>
          <a:prstGeom prst="rect">
            <a:avLst/>
          </a:prstGeom>
          <a:noFill/>
          <a:ln>
            <a:noFill/>
          </a:ln>
        </p:spPr>
        <p:txBody>
          <a:bodyPr vert="horz" wrap="square" lIns="0" tIns="45701" rIns="0" bIns="45701" anchor="t" anchorCtr="0" compatLnSpc="1">
            <a:normAutofit/>
          </a:bodyPr>
          <a:lstStyle/>
          <a:p>
            <a:pPr lvl="0" indent="-342900">
              <a:buSzPts val="1800"/>
            </a:pPr>
            <a:r>
              <a:rPr lang="en-US" sz="2800">
                <a:solidFill>
                  <a:srgbClr val="3CAA9D"/>
                </a:solidFill>
              </a:rPr>
              <a:t>Audio and Visual Controls </a:t>
            </a:r>
          </a:p>
        </p:txBody>
      </p:sp>
      <p:pic>
        <p:nvPicPr>
          <p:cNvPr id="4" name="Picture 6">
            <a:extLst>
              <a:ext uri="{FF2B5EF4-FFF2-40B4-BE49-F238E27FC236}">
                <a16:creationId xmlns:a16="http://schemas.microsoft.com/office/drawing/2014/main" id="{20FD9C24-F28A-4C6B-BACD-B944B37317DC}"/>
              </a:ext>
            </a:extLst>
          </p:cNvPr>
          <p:cNvPicPr>
            <a:picLocks noChangeAspect="1"/>
          </p:cNvPicPr>
          <p:nvPr/>
        </p:nvPicPr>
        <p:blipFill>
          <a:blip r:embed="rId3"/>
          <a:stretch>
            <a:fillRect/>
          </a:stretch>
        </p:blipFill>
        <p:spPr>
          <a:xfrm>
            <a:off x="1580229" y="2463859"/>
            <a:ext cx="5983531" cy="3793863"/>
          </a:xfrm>
          <a:prstGeom prst="rect">
            <a:avLst/>
          </a:prstGeom>
          <a:noFill/>
          <a:ln cap="flat">
            <a:noFill/>
          </a:ln>
        </p:spPr>
      </p:pic>
      <p:sp>
        <p:nvSpPr>
          <p:cNvPr id="5" name="Oval 7">
            <a:extLst>
              <a:ext uri="{FF2B5EF4-FFF2-40B4-BE49-F238E27FC236}">
                <a16:creationId xmlns:a16="http://schemas.microsoft.com/office/drawing/2014/main" id="{C80EA285-11F9-44A7-984C-A6D109D82375}"/>
              </a:ext>
            </a:extLst>
          </p:cNvPr>
          <p:cNvSpPr/>
          <p:nvPr/>
        </p:nvSpPr>
        <p:spPr>
          <a:xfrm>
            <a:off x="1580238" y="5404424"/>
            <a:ext cx="1717773" cy="8532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B05C0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0" name="Rectangle 9">
            <a:extLst>
              <a:ext uri="{FF2B5EF4-FFF2-40B4-BE49-F238E27FC236}">
                <a16:creationId xmlns:a16="http://schemas.microsoft.com/office/drawing/2014/main" id="{4CE07678-A8DF-4039-A069-0182664236F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FBE79272-715F-4732-A5AB-B4E6E5D4DAD4}"/>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486FB748-9A3D-46A9-BE58-84F1DFEAF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4900474" y="1001955"/>
            <a:ext cx="4021584" cy="516825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a:latin typeface="Arial"/>
              <a:cs typeface="Arial"/>
            </a:endParaRPr>
          </a:p>
        </p:txBody>
      </p:sp>
      <p:grpSp>
        <p:nvGrpSpPr>
          <p:cNvPr id="9" name="Group 8"/>
          <p:cNvGrpSpPr/>
          <p:nvPr/>
        </p:nvGrpSpPr>
        <p:grpSpPr>
          <a:xfrm>
            <a:off x="5006134" y="1526559"/>
            <a:ext cx="2581513" cy="2836551"/>
            <a:chOff x="901577" y="218540"/>
            <a:chExt cx="4589356" cy="5042754"/>
          </a:xfrm>
          <a:solidFill>
            <a:schemeClr val="accent1">
              <a:lumMod val="75000"/>
            </a:schemeClr>
          </a:solidFill>
        </p:grpSpPr>
        <p:sp>
          <p:nvSpPr>
            <p:cNvPr id="10" name="Freeform 9"/>
            <p:cNvSpPr/>
            <p:nvPr/>
          </p:nvSpPr>
          <p:spPr>
            <a:xfrm>
              <a:off x="2762672" y="2326879"/>
              <a:ext cx="2479906" cy="2479907"/>
            </a:xfrm>
            <a:custGeom>
              <a:avLst/>
              <a:gdLst>
                <a:gd name="connsiteX0" fmla="*/ 1760248 w 2479906"/>
                <a:gd name="connsiteY0" fmla="*/ 395392 h 2479906"/>
                <a:gd name="connsiteX1" fmla="*/ 1953145 w 2479906"/>
                <a:gd name="connsiteY1" fmla="*/ 233524 h 2479906"/>
                <a:gd name="connsiteX2" fmla="*/ 2107248 w 2479906"/>
                <a:gd name="connsiteY2" fmla="*/ 362831 h 2479906"/>
                <a:gd name="connsiteX3" fmla="*/ 1981335 w 2479906"/>
                <a:gd name="connsiteY3" fmla="*/ 580906 h 2479906"/>
                <a:gd name="connsiteX4" fmla="*/ 2181395 w 2479906"/>
                <a:gd name="connsiteY4" fmla="*/ 927421 h 2479906"/>
                <a:gd name="connsiteX5" fmla="*/ 2433210 w 2479906"/>
                <a:gd name="connsiteY5" fmla="*/ 927415 h 2479906"/>
                <a:gd name="connsiteX6" fmla="*/ 2468142 w 2479906"/>
                <a:gd name="connsiteY6" fmla="*/ 1125525 h 2479906"/>
                <a:gd name="connsiteX7" fmla="*/ 2231511 w 2479906"/>
                <a:gd name="connsiteY7" fmla="*/ 1211645 h 2479906"/>
                <a:gd name="connsiteX8" fmla="*/ 2162031 w 2479906"/>
                <a:gd name="connsiteY8" fmla="*/ 1605687 h 2479906"/>
                <a:gd name="connsiteX9" fmla="*/ 2354937 w 2479906"/>
                <a:gd name="connsiteY9" fmla="*/ 1767546 h 2479906"/>
                <a:gd name="connsiteX10" fmla="*/ 2254354 w 2479906"/>
                <a:gd name="connsiteY10" fmla="*/ 1941761 h 2479906"/>
                <a:gd name="connsiteX11" fmla="*/ 2017727 w 2479906"/>
                <a:gd name="connsiteY11" fmla="*/ 1855629 h 2479906"/>
                <a:gd name="connsiteX12" fmla="*/ 1711217 w 2479906"/>
                <a:gd name="connsiteY12" fmla="*/ 2112822 h 2479906"/>
                <a:gd name="connsiteX13" fmla="*/ 1754950 w 2479906"/>
                <a:gd name="connsiteY13" fmla="*/ 2360810 h 2479906"/>
                <a:gd name="connsiteX14" fmla="*/ 1565915 w 2479906"/>
                <a:gd name="connsiteY14" fmla="*/ 2429613 h 2479906"/>
                <a:gd name="connsiteX15" fmla="*/ 1440014 w 2479906"/>
                <a:gd name="connsiteY15" fmla="*/ 2211532 h 2479906"/>
                <a:gd name="connsiteX16" fmla="*/ 1039893 w 2479906"/>
                <a:gd name="connsiteY16" fmla="*/ 2211532 h 2479906"/>
                <a:gd name="connsiteX17" fmla="*/ 913991 w 2479906"/>
                <a:gd name="connsiteY17" fmla="*/ 2429613 h 2479906"/>
                <a:gd name="connsiteX18" fmla="*/ 724956 w 2479906"/>
                <a:gd name="connsiteY18" fmla="*/ 2360810 h 2479906"/>
                <a:gd name="connsiteX19" fmla="*/ 768690 w 2479906"/>
                <a:gd name="connsiteY19" fmla="*/ 2112822 h 2479906"/>
                <a:gd name="connsiteX20" fmla="*/ 462180 w 2479906"/>
                <a:gd name="connsiteY20" fmla="*/ 1855629 h 2479906"/>
                <a:gd name="connsiteX21" fmla="*/ 225552 w 2479906"/>
                <a:gd name="connsiteY21" fmla="*/ 1941761 h 2479906"/>
                <a:gd name="connsiteX22" fmla="*/ 124969 w 2479906"/>
                <a:gd name="connsiteY22" fmla="*/ 1767546 h 2479906"/>
                <a:gd name="connsiteX23" fmla="*/ 317875 w 2479906"/>
                <a:gd name="connsiteY23" fmla="*/ 1605687 h 2479906"/>
                <a:gd name="connsiteX24" fmla="*/ 248395 w 2479906"/>
                <a:gd name="connsiteY24" fmla="*/ 1211645 h 2479906"/>
                <a:gd name="connsiteX25" fmla="*/ 11764 w 2479906"/>
                <a:gd name="connsiteY25" fmla="*/ 1125525 h 2479906"/>
                <a:gd name="connsiteX26" fmla="*/ 46696 w 2479906"/>
                <a:gd name="connsiteY26" fmla="*/ 927415 h 2479906"/>
                <a:gd name="connsiteX27" fmla="*/ 298511 w 2479906"/>
                <a:gd name="connsiteY27" fmla="*/ 927421 h 2479906"/>
                <a:gd name="connsiteX28" fmla="*/ 498571 w 2479906"/>
                <a:gd name="connsiteY28" fmla="*/ 580906 h 2479906"/>
                <a:gd name="connsiteX29" fmla="*/ 372658 w 2479906"/>
                <a:gd name="connsiteY29" fmla="*/ 362831 h 2479906"/>
                <a:gd name="connsiteX30" fmla="*/ 526761 w 2479906"/>
                <a:gd name="connsiteY30" fmla="*/ 233524 h 2479906"/>
                <a:gd name="connsiteX31" fmla="*/ 719658 w 2479906"/>
                <a:gd name="connsiteY31" fmla="*/ 395392 h 2479906"/>
                <a:gd name="connsiteX32" fmla="*/ 1095649 w 2479906"/>
                <a:gd name="connsiteY32" fmla="*/ 258543 h 2479906"/>
                <a:gd name="connsiteX33" fmla="*/ 1139370 w 2479906"/>
                <a:gd name="connsiteY33" fmla="*/ 10552 h 2479906"/>
                <a:gd name="connsiteX34" fmla="*/ 1340536 w 2479906"/>
                <a:gd name="connsiteY34" fmla="*/ 10552 h 2479906"/>
                <a:gd name="connsiteX35" fmla="*/ 1384257 w 2479906"/>
                <a:gd name="connsiteY35" fmla="*/ 258543 h 2479906"/>
                <a:gd name="connsiteX36" fmla="*/ 1760248 w 2479906"/>
                <a:gd name="connsiteY36" fmla="*/ 395392 h 247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79906" h="2479906">
                  <a:moveTo>
                    <a:pt x="1760248" y="395392"/>
                  </a:moveTo>
                  <a:lnTo>
                    <a:pt x="1953145" y="233524"/>
                  </a:lnTo>
                  <a:lnTo>
                    <a:pt x="2107248" y="362831"/>
                  </a:lnTo>
                  <a:lnTo>
                    <a:pt x="1981335" y="580906"/>
                  </a:lnTo>
                  <a:cubicBezTo>
                    <a:pt x="2070867" y="681623"/>
                    <a:pt x="2138938" y="799526"/>
                    <a:pt x="2181395" y="927421"/>
                  </a:cubicBezTo>
                  <a:lnTo>
                    <a:pt x="2433210" y="927415"/>
                  </a:lnTo>
                  <a:lnTo>
                    <a:pt x="2468142" y="1125525"/>
                  </a:lnTo>
                  <a:lnTo>
                    <a:pt x="2231511" y="1211645"/>
                  </a:lnTo>
                  <a:cubicBezTo>
                    <a:pt x="2235357" y="1346348"/>
                    <a:pt x="2211716" y="1480423"/>
                    <a:pt x="2162031" y="1605687"/>
                  </a:cubicBezTo>
                  <a:lnTo>
                    <a:pt x="2354937" y="1767546"/>
                  </a:lnTo>
                  <a:lnTo>
                    <a:pt x="2254354" y="1941761"/>
                  </a:lnTo>
                  <a:lnTo>
                    <a:pt x="2017727" y="1855629"/>
                  </a:lnTo>
                  <a:cubicBezTo>
                    <a:pt x="1934087" y="1961290"/>
                    <a:pt x="1829796" y="2048801"/>
                    <a:pt x="1711217" y="2112822"/>
                  </a:cubicBezTo>
                  <a:lnTo>
                    <a:pt x="1754950" y="2360810"/>
                  </a:lnTo>
                  <a:lnTo>
                    <a:pt x="1565915" y="2429613"/>
                  </a:lnTo>
                  <a:lnTo>
                    <a:pt x="1440014" y="2211532"/>
                  </a:lnTo>
                  <a:cubicBezTo>
                    <a:pt x="1308025" y="2238710"/>
                    <a:pt x="1171882" y="2238710"/>
                    <a:pt x="1039893" y="2211532"/>
                  </a:cubicBezTo>
                  <a:lnTo>
                    <a:pt x="913991" y="2429613"/>
                  </a:lnTo>
                  <a:lnTo>
                    <a:pt x="724956" y="2360810"/>
                  </a:lnTo>
                  <a:lnTo>
                    <a:pt x="768690" y="2112822"/>
                  </a:lnTo>
                  <a:cubicBezTo>
                    <a:pt x="650111" y="2048801"/>
                    <a:pt x="545819" y="1961290"/>
                    <a:pt x="462180" y="1855629"/>
                  </a:cubicBezTo>
                  <a:lnTo>
                    <a:pt x="225552" y="1941761"/>
                  </a:lnTo>
                  <a:lnTo>
                    <a:pt x="124969" y="1767546"/>
                  </a:lnTo>
                  <a:lnTo>
                    <a:pt x="317875" y="1605687"/>
                  </a:lnTo>
                  <a:cubicBezTo>
                    <a:pt x="268190" y="1480423"/>
                    <a:pt x="244549" y="1346348"/>
                    <a:pt x="248395" y="1211645"/>
                  </a:cubicBezTo>
                  <a:lnTo>
                    <a:pt x="11764" y="1125525"/>
                  </a:lnTo>
                  <a:lnTo>
                    <a:pt x="46696" y="927415"/>
                  </a:lnTo>
                  <a:lnTo>
                    <a:pt x="298511" y="927421"/>
                  </a:lnTo>
                  <a:cubicBezTo>
                    <a:pt x="340968" y="799526"/>
                    <a:pt x="409040" y="681623"/>
                    <a:pt x="498571" y="580906"/>
                  </a:cubicBezTo>
                  <a:lnTo>
                    <a:pt x="372658" y="362831"/>
                  </a:lnTo>
                  <a:lnTo>
                    <a:pt x="526761" y="233524"/>
                  </a:lnTo>
                  <a:lnTo>
                    <a:pt x="719658" y="395392"/>
                  </a:lnTo>
                  <a:cubicBezTo>
                    <a:pt x="834392" y="324710"/>
                    <a:pt x="962324" y="278146"/>
                    <a:pt x="1095649" y="258543"/>
                  </a:cubicBezTo>
                  <a:lnTo>
                    <a:pt x="1139370" y="10552"/>
                  </a:lnTo>
                  <a:lnTo>
                    <a:pt x="1340536" y="10552"/>
                  </a:lnTo>
                  <a:lnTo>
                    <a:pt x="1384257" y="258543"/>
                  </a:lnTo>
                  <a:cubicBezTo>
                    <a:pt x="1517582" y="278147"/>
                    <a:pt x="1645514" y="324710"/>
                    <a:pt x="1760248" y="39539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020" tIns="340333" rIns="294020" bIns="364729" numCol="1" spcCol="1270" anchor="ctr" anchorCtr="0">
              <a:noAutofit/>
            </a:bodyPr>
            <a:lstStyle/>
            <a:p>
              <a:pPr algn="ctr" defTabSz="475060">
                <a:lnSpc>
                  <a:spcPct val="90000"/>
                </a:lnSpc>
                <a:spcBef>
                  <a:spcPct val="0"/>
                </a:spcBef>
                <a:spcAft>
                  <a:spcPct val="35000"/>
                </a:spcAft>
              </a:pPr>
              <a:r>
                <a:rPr lang="en-CA" sz="1350"/>
                <a:t>outcome</a:t>
              </a:r>
            </a:p>
          </p:txBody>
        </p:sp>
        <p:sp>
          <p:nvSpPr>
            <p:cNvPr id="11" name="Freeform 10"/>
            <p:cNvSpPr/>
            <p:nvPr/>
          </p:nvSpPr>
          <p:spPr>
            <a:xfrm>
              <a:off x="1220986" y="1851235"/>
              <a:ext cx="1803568" cy="1803568"/>
            </a:xfrm>
            <a:custGeom>
              <a:avLst/>
              <a:gdLst>
                <a:gd name="connsiteX0" fmla="*/ 1349514 w 1803568"/>
                <a:gd name="connsiteY0" fmla="*/ 456798 h 1803568"/>
                <a:gd name="connsiteX1" fmla="*/ 1615602 w 1803568"/>
                <a:gd name="connsiteY1" fmla="*/ 376604 h 1803568"/>
                <a:gd name="connsiteX2" fmla="*/ 1713512 w 1803568"/>
                <a:gd name="connsiteY2" fmla="*/ 546190 h 1803568"/>
                <a:gd name="connsiteX3" fmla="*/ 1511018 w 1803568"/>
                <a:gd name="connsiteY3" fmla="*/ 736531 h 1803568"/>
                <a:gd name="connsiteX4" fmla="*/ 1511018 w 1803568"/>
                <a:gd name="connsiteY4" fmla="*/ 1067037 h 1803568"/>
                <a:gd name="connsiteX5" fmla="*/ 1713512 w 1803568"/>
                <a:gd name="connsiteY5" fmla="*/ 1257378 h 1803568"/>
                <a:gd name="connsiteX6" fmla="*/ 1615602 w 1803568"/>
                <a:gd name="connsiteY6" fmla="*/ 1426964 h 1803568"/>
                <a:gd name="connsiteX7" fmla="*/ 1349514 w 1803568"/>
                <a:gd name="connsiteY7" fmla="*/ 1346770 h 1803568"/>
                <a:gd name="connsiteX8" fmla="*/ 1063288 w 1803568"/>
                <a:gd name="connsiteY8" fmla="*/ 1512023 h 1803568"/>
                <a:gd name="connsiteX9" fmla="*/ 999694 w 1803568"/>
                <a:gd name="connsiteY9" fmla="*/ 1782558 h 1803568"/>
                <a:gd name="connsiteX10" fmla="*/ 803874 w 1803568"/>
                <a:gd name="connsiteY10" fmla="*/ 1782558 h 1803568"/>
                <a:gd name="connsiteX11" fmla="*/ 740280 w 1803568"/>
                <a:gd name="connsiteY11" fmla="*/ 1512023 h 1803568"/>
                <a:gd name="connsiteX12" fmla="*/ 454054 w 1803568"/>
                <a:gd name="connsiteY12" fmla="*/ 1346770 h 1803568"/>
                <a:gd name="connsiteX13" fmla="*/ 187966 w 1803568"/>
                <a:gd name="connsiteY13" fmla="*/ 1426964 h 1803568"/>
                <a:gd name="connsiteX14" fmla="*/ 90056 w 1803568"/>
                <a:gd name="connsiteY14" fmla="*/ 1257378 h 1803568"/>
                <a:gd name="connsiteX15" fmla="*/ 292550 w 1803568"/>
                <a:gd name="connsiteY15" fmla="*/ 1067037 h 1803568"/>
                <a:gd name="connsiteX16" fmla="*/ 292550 w 1803568"/>
                <a:gd name="connsiteY16" fmla="*/ 736531 h 1803568"/>
                <a:gd name="connsiteX17" fmla="*/ 90056 w 1803568"/>
                <a:gd name="connsiteY17" fmla="*/ 546190 h 1803568"/>
                <a:gd name="connsiteX18" fmla="*/ 187966 w 1803568"/>
                <a:gd name="connsiteY18" fmla="*/ 376604 h 1803568"/>
                <a:gd name="connsiteX19" fmla="*/ 454054 w 1803568"/>
                <a:gd name="connsiteY19" fmla="*/ 456798 h 1803568"/>
                <a:gd name="connsiteX20" fmla="*/ 740280 w 1803568"/>
                <a:gd name="connsiteY20" fmla="*/ 291545 h 1803568"/>
                <a:gd name="connsiteX21" fmla="*/ 803874 w 1803568"/>
                <a:gd name="connsiteY21" fmla="*/ 21010 h 1803568"/>
                <a:gd name="connsiteX22" fmla="*/ 999694 w 1803568"/>
                <a:gd name="connsiteY22" fmla="*/ 21010 h 1803568"/>
                <a:gd name="connsiteX23" fmla="*/ 1063288 w 1803568"/>
                <a:gd name="connsiteY23" fmla="*/ 291545 h 1803568"/>
                <a:gd name="connsiteX24" fmla="*/ 1349514 w 1803568"/>
                <a:gd name="connsiteY24" fmla="*/ 456798 h 18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3568" h="1803568">
                  <a:moveTo>
                    <a:pt x="1349514" y="456798"/>
                  </a:moveTo>
                  <a:lnTo>
                    <a:pt x="1615602" y="376604"/>
                  </a:lnTo>
                  <a:lnTo>
                    <a:pt x="1713512" y="546190"/>
                  </a:lnTo>
                  <a:lnTo>
                    <a:pt x="1511018" y="736531"/>
                  </a:lnTo>
                  <a:cubicBezTo>
                    <a:pt x="1540371" y="844744"/>
                    <a:pt x="1540371" y="958823"/>
                    <a:pt x="1511018" y="1067037"/>
                  </a:cubicBezTo>
                  <a:lnTo>
                    <a:pt x="1713512" y="1257378"/>
                  </a:lnTo>
                  <a:lnTo>
                    <a:pt x="1615602" y="1426964"/>
                  </a:lnTo>
                  <a:lnTo>
                    <a:pt x="1349514" y="1346770"/>
                  </a:lnTo>
                  <a:cubicBezTo>
                    <a:pt x="1270475" y="1426297"/>
                    <a:pt x="1171679" y="1483336"/>
                    <a:pt x="1063288" y="1512023"/>
                  </a:cubicBezTo>
                  <a:lnTo>
                    <a:pt x="999694" y="1782558"/>
                  </a:lnTo>
                  <a:lnTo>
                    <a:pt x="803874" y="1782558"/>
                  </a:lnTo>
                  <a:lnTo>
                    <a:pt x="740280" y="1512023"/>
                  </a:lnTo>
                  <a:cubicBezTo>
                    <a:pt x="631888" y="1483336"/>
                    <a:pt x="533093" y="1426297"/>
                    <a:pt x="454054" y="1346770"/>
                  </a:cubicBezTo>
                  <a:lnTo>
                    <a:pt x="187966" y="1426964"/>
                  </a:lnTo>
                  <a:lnTo>
                    <a:pt x="90056" y="1257378"/>
                  </a:lnTo>
                  <a:lnTo>
                    <a:pt x="292550" y="1067037"/>
                  </a:lnTo>
                  <a:cubicBezTo>
                    <a:pt x="263197" y="958824"/>
                    <a:pt x="263197" y="844745"/>
                    <a:pt x="292550" y="736531"/>
                  </a:cubicBezTo>
                  <a:lnTo>
                    <a:pt x="90056" y="546190"/>
                  </a:lnTo>
                  <a:lnTo>
                    <a:pt x="187966" y="376604"/>
                  </a:lnTo>
                  <a:lnTo>
                    <a:pt x="454054" y="456798"/>
                  </a:lnTo>
                  <a:cubicBezTo>
                    <a:pt x="533093" y="377271"/>
                    <a:pt x="631889" y="320232"/>
                    <a:pt x="740280" y="291545"/>
                  </a:cubicBezTo>
                  <a:lnTo>
                    <a:pt x="803874" y="21010"/>
                  </a:lnTo>
                  <a:lnTo>
                    <a:pt x="999694" y="21010"/>
                  </a:lnTo>
                  <a:lnTo>
                    <a:pt x="1063288" y="291545"/>
                  </a:lnTo>
                  <a:cubicBezTo>
                    <a:pt x="1171680" y="320232"/>
                    <a:pt x="1270475" y="377271"/>
                    <a:pt x="1349514" y="456798"/>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979" tIns="270522" rIns="268979" bIns="270522" numCol="1" spcCol="1270" anchor="ctr" anchorCtr="0">
              <a:noAutofit/>
            </a:bodyPr>
            <a:lstStyle/>
            <a:p>
              <a:pPr algn="ctr" defTabSz="475060">
                <a:lnSpc>
                  <a:spcPct val="90000"/>
                </a:lnSpc>
                <a:spcBef>
                  <a:spcPct val="0"/>
                </a:spcBef>
                <a:spcAft>
                  <a:spcPct val="35000"/>
                </a:spcAft>
              </a:pPr>
              <a:r>
                <a:rPr lang="en-CA" sz="1125"/>
                <a:t>process</a:t>
              </a:r>
            </a:p>
          </p:txBody>
        </p:sp>
        <p:sp>
          <p:nvSpPr>
            <p:cNvPr id="12" name="Freeform 11"/>
            <p:cNvSpPr/>
            <p:nvPr/>
          </p:nvSpPr>
          <p:spPr>
            <a:xfrm>
              <a:off x="1983606" y="459547"/>
              <a:ext cx="2164282" cy="2164282"/>
            </a:xfrm>
            <a:custGeom>
              <a:avLst/>
              <a:gdLst>
                <a:gd name="connsiteX0" fmla="*/ 1322248 w 1767128"/>
                <a:gd name="connsiteY0" fmla="*/ 447569 h 1767128"/>
                <a:gd name="connsiteX1" fmla="*/ 1582959 w 1767128"/>
                <a:gd name="connsiteY1" fmla="*/ 368995 h 1767128"/>
                <a:gd name="connsiteX2" fmla="*/ 1678891 w 1767128"/>
                <a:gd name="connsiteY2" fmla="*/ 535154 h 1767128"/>
                <a:gd name="connsiteX3" fmla="*/ 1480489 w 1767128"/>
                <a:gd name="connsiteY3" fmla="*/ 721650 h 1767128"/>
                <a:gd name="connsiteX4" fmla="*/ 1480489 w 1767128"/>
                <a:gd name="connsiteY4" fmla="*/ 1045478 h 1767128"/>
                <a:gd name="connsiteX5" fmla="*/ 1678891 w 1767128"/>
                <a:gd name="connsiteY5" fmla="*/ 1231974 h 1767128"/>
                <a:gd name="connsiteX6" fmla="*/ 1582959 w 1767128"/>
                <a:gd name="connsiteY6" fmla="*/ 1398133 h 1767128"/>
                <a:gd name="connsiteX7" fmla="*/ 1322248 w 1767128"/>
                <a:gd name="connsiteY7" fmla="*/ 1319559 h 1767128"/>
                <a:gd name="connsiteX8" fmla="*/ 1041805 w 1767128"/>
                <a:gd name="connsiteY8" fmla="*/ 1481473 h 1767128"/>
                <a:gd name="connsiteX9" fmla="*/ 979496 w 1767128"/>
                <a:gd name="connsiteY9" fmla="*/ 1746543 h 1767128"/>
                <a:gd name="connsiteX10" fmla="*/ 787632 w 1767128"/>
                <a:gd name="connsiteY10" fmla="*/ 1746543 h 1767128"/>
                <a:gd name="connsiteX11" fmla="*/ 725323 w 1767128"/>
                <a:gd name="connsiteY11" fmla="*/ 1481473 h 1767128"/>
                <a:gd name="connsiteX12" fmla="*/ 444880 w 1767128"/>
                <a:gd name="connsiteY12" fmla="*/ 1319559 h 1767128"/>
                <a:gd name="connsiteX13" fmla="*/ 184169 w 1767128"/>
                <a:gd name="connsiteY13" fmla="*/ 1398133 h 1767128"/>
                <a:gd name="connsiteX14" fmla="*/ 88237 w 1767128"/>
                <a:gd name="connsiteY14" fmla="*/ 1231974 h 1767128"/>
                <a:gd name="connsiteX15" fmla="*/ 286639 w 1767128"/>
                <a:gd name="connsiteY15" fmla="*/ 1045478 h 1767128"/>
                <a:gd name="connsiteX16" fmla="*/ 286639 w 1767128"/>
                <a:gd name="connsiteY16" fmla="*/ 721650 h 1767128"/>
                <a:gd name="connsiteX17" fmla="*/ 88237 w 1767128"/>
                <a:gd name="connsiteY17" fmla="*/ 535154 h 1767128"/>
                <a:gd name="connsiteX18" fmla="*/ 184169 w 1767128"/>
                <a:gd name="connsiteY18" fmla="*/ 368995 h 1767128"/>
                <a:gd name="connsiteX19" fmla="*/ 444880 w 1767128"/>
                <a:gd name="connsiteY19" fmla="*/ 447569 h 1767128"/>
                <a:gd name="connsiteX20" fmla="*/ 725323 w 1767128"/>
                <a:gd name="connsiteY20" fmla="*/ 285655 h 1767128"/>
                <a:gd name="connsiteX21" fmla="*/ 787632 w 1767128"/>
                <a:gd name="connsiteY21" fmla="*/ 20585 h 1767128"/>
                <a:gd name="connsiteX22" fmla="*/ 979496 w 1767128"/>
                <a:gd name="connsiteY22" fmla="*/ 20585 h 1767128"/>
                <a:gd name="connsiteX23" fmla="*/ 1041805 w 1767128"/>
                <a:gd name="connsiteY23" fmla="*/ 285655 h 1767128"/>
                <a:gd name="connsiteX24" fmla="*/ 1322248 w 1767128"/>
                <a:gd name="connsiteY24" fmla="*/ 447569 h 176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7128" h="1767128">
                  <a:moveTo>
                    <a:pt x="1137406" y="447001"/>
                  </a:moveTo>
                  <a:lnTo>
                    <a:pt x="1326418" y="329937"/>
                  </a:lnTo>
                  <a:lnTo>
                    <a:pt x="1437191" y="440710"/>
                  </a:lnTo>
                  <a:lnTo>
                    <a:pt x="1320127" y="629721"/>
                  </a:lnTo>
                  <a:cubicBezTo>
                    <a:pt x="1365216" y="707265"/>
                    <a:pt x="1388836" y="795418"/>
                    <a:pt x="1388560" y="885116"/>
                  </a:cubicBezTo>
                  <a:lnTo>
                    <a:pt x="1584446" y="990274"/>
                  </a:lnTo>
                  <a:lnTo>
                    <a:pt x="1543900" y="1141592"/>
                  </a:lnTo>
                  <a:lnTo>
                    <a:pt x="1321680" y="1134717"/>
                  </a:lnTo>
                  <a:cubicBezTo>
                    <a:pt x="1277069" y="1212536"/>
                    <a:pt x="1212537" y="1277069"/>
                    <a:pt x="1134718" y="1321679"/>
                  </a:cubicBezTo>
                  <a:lnTo>
                    <a:pt x="1141592" y="1543901"/>
                  </a:lnTo>
                  <a:lnTo>
                    <a:pt x="990274" y="1584447"/>
                  </a:lnTo>
                  <a:lnTo>
                    <a:pt x="885116" y="1388560"/>
                  </a:lnTo>
                  <a:cubicBezTo>
                    <a:pt x="795418" y="1388836"/>
                    <a:pt x="707265" y="1365215"/>
                    <a:pt x="629722" y="1320127"/>
                  </a:cubicBezTo>
                  <a:lnTo>
                    <a:pt x="440710" y="1437191"/>
                  </a:lnTo>
                  <a:lnTo>
                    <a:pt x="329937" y="1326418"/>
                  </a:lnTo>
                  <a:lnTo>
                    <a:pt x="447001" y="1137407"/>
                  </a:lnTo>
                  <a:cubicBezTo>
                    <a:pt x="401912" y="1059863"/>
                    <a:pt x="378292" y="971710"/>
                    <a:pt x="378568" y="882012"/>
                  </a:cubicBezTo>
                  <a:lnTo>
                    <a:pt x="182682" y="776854"/>
                  </a:lnTo>
                  <a:lnTo>
                    <a:pt x="223228" y="625536"/>
                  </a:lnTo>
                  <a:lnTo>
                    <a:pt x="445448" y="632411"/>
                  </a:lnTo>
                  <a:cubicBezTo>
                    <a:pt x="490059" y="554592"/>
                    <a:pt x="554591" y="490059"/>
                    <a:pt x="632410" y="445449"/>
                  </a:cubicBezTo>
                  <a:lnTo>
                    <a:pt x="625536" y="223227"/>
                  </a:lnTo>
                  <a:lnTo>
                    <a:pt x="776854" y="182681"/>
                  </a:lnTo>
                  <a:lnTo>
                    <a:pt x="882012" y="378568"/>
                  </a:lnTo>
                  <a:cubicBezTo>
                    <a:pt x="971710" y="378292"/>
                    <a:pt x="1059863" y="401913"/>
                    <a:pt x="1137406" y="447001"/>
                  </a:cubicBez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289" tIns="343289" rIns="343289" bIns="343289" numCol="1" spcCol="1270" anchor="ctr" anchorCtr="0">
              <a:noAutofit/>
            </a:bodyPr>
            <a:lstStyle/>
            <a:p>
              <a:pPr algn="ctr" defTabSz="475060">
                <a:lnSpc>
                  <a:spcPct val="90000"/>
                </a:lnSpc>
                <a:spcBef>
                  <a:spcPct val="0"/>
                </a:spcBef>
                <a:spcAft>
                  <a:spcPct val="35000"/>
                </a:spcAft>
              </a:pPr>
              <a:r>
                <a:rPr lang="en-CA" sz="1069">
                  <a:solidFill>
                    <a:schemeClr val="accent1">
                      <a:lumMod val="50000"/>
                    </a:schemeClr>
                  </a:solidFill>
                </a:rPr>
                <a:t>balancing</a:t>
              </a:r>
            </a:p>
          </p:txBody>
        </p:sp>
        <p:sp>
          <p:nvSpPr>
            <p:cNvPr id="13" name="Circular Arrow 12"/>
            <p:cNvSpPr/>
            <p:nvPr/>
          </p:nvSpPr>
          <p:spPr>
            <a:xfrm rot="18050209">
              <a:off x="2316653" y="2087014"/>
              <a:ext cx="3174280" cy="3174280"/>
            </a:xfrm>
            <a:prstGeom prst="circularArrow">
              <a:avLst>
                <a:gd name="adj1" fmla="val 4688"/>
                <a:gd name="adj2" fmla="val 299029"/>
                <a:gd name="adj3" fmla="val 2523219"/>
                <a:gd name="adj4" fmla="val 19342647"/>
                <a:gd name="adj5" fmla="val 5469"/>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Shape 13"/>
            <p:cNvSpPr/>
            <p:nvPr/>
          </p:nvSpPr>
          <p:spPr>
            <a:xfrm>
              <a:off x="901577" y="1450824"/>
              <a:ext cx="2306313" cy="2306313"/>
            </a:xfrm>
            <a:prstGeom prst="leftCircularArrow">
              <a:avLst>
                <a:gd name="adj1" fmla="val 6452"/>
                <a:gd name="adj2" fmla="val 429999"/>
                <a:gd name="adj3" fmla="val 10489124"/>
                <a:gd name="adj4" fmla="val 14837806"/>
                <a:gd name="adj5" fmla="val 7527"/>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Circular Arrow 14"/>
            <p:cNvSpPr/>
            <p:nvPr/>
          </p:nvSpPr>
          <p:spPr>
            <a:xfrm rot="599895">
              <a:off x="1822413" y="218540"/>
              <a:ext cx="2486669" cy="2486669"/>
            </a:xfrm>
            <a:prstGeom prst="circularArrow">
              <a:avLst>
                <a:gd name="adj1" fmla="val 5984"/>
                <a:gd name="adj2" fmla="val 394124"/>
                <a:gd name="adj3" fmla="val 13313824"/>
                <a:gd name="adj4" fmla="val 10508221"/>
                <a:gd name="adj5" fmla="val 69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5" name="Group 4"/>
          <p:cNvGrpSpPr/>
          <p:nvPr/>
        </p:nvGrpSpPr>
        <p:grpSpPr>
          <a:xfrm>
            <a:off x="6769323" y="3651367"/>
            <a:ext cx="1948497" cy="1861521"/>
            <a:chOff x="3793066" y="2412339"/>
            <a:chExt cx="2980266" cy="2980266"/>
          </a:xfrm>
          <a:solidFill>
            <a:schemeClr val="accent1">
              <a:lumMod val="75000"/>
            </a:schemeClr>
          </a:solidFill>
        </p:grpSpPr>
        <p:sp>
          <p:nvSpPr>
            <p:cNvPr id="6" name="Shape 5"/>
            <p:cNvSpPr/>
            <p:nvPr/>
          </p:nvSpPr>
          <p:spPr>
            <a:xfrm>
              <a:off x="3793066" y="2412339"/>
              <a:ext cx="2980266" cy="2980266"/>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p:cNvSpPr/>
            <p:nvPr/>
          </p:nvSpPr>
          <p:spPr>
            <a:xfrm>
              <a:off x="4392232" y="3136513"/>
              <a:ext cx="1781934" cy="1531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1400175">
                <a:lnSpc>
                  <a:spcPct val="90000"/>
                </a:lnSpc>
                <a:spcBef>
                  <a:spcPct val="0"/>
                </a:spcBef>
                <a:spcAft>
                  <a:spcPct val="35000"/>
                </a:spcAft>
              </a:pPr>
              <a:endParaRPr lang="en-CA" sz="3150"/>
            </a:p>
          </p:txBody>
        </p:sp>
      </p:grpSp>
      <p:sp>
        <p:nvSpPr>
          <p:cNvPr id="8" name="TextBox 7"/>
          <p:cNvSpPr txBox="1"/>
          <p:nvPr/>
        </p:nvSpPr>
        <p:spPr>
          <a:xfrm>
            <a:off x="7276492" y="4382438"/>
            <a:ext cx="1042273" cy="369332"/>
          </a:xfrm>
          <a:prstGeom prst="rect">
            <a:avLst/>
          </a:prstGeom>
          <a:noFill/>
        </p:spPr>
        <p:txBody>
          <a:bodyPr wrap="none" rtlCol="0">
            <a:spAutoFit/>
          </a:bodyPr>
          <a:lstStyle/>
          <a:p>
            <a:r>
              <a:rPr lang="en-CA">
                <a:solidFill>
                  <a:schemeClr val="bg1"/>
                </a:solidFill>
              </a:rPr>
              <a:t>“big dot”</a:t>
            </a:r>
          </a:p>
        </p:txBody>
      </p:sp>
      <p:sp>
        <p:nvSpPr>
          <p:cNvPr id="19" name="TextBox 18"/>
          <p:cNvSpPr txBox="1"/>
          <p:nvPr/>
        </p:nvSpPr>
        <p:spPr>
          <a:xfrm>
            <a:off x="7335925" y="5532217"/>
            <a:ext cx="1039131" cy="438582"/>
          </a:xfrm>
          <a:prstGeom prst="rect">
            <a:avLst/>
          </a:prstGeom>
          <a:noFill/>
        </p:spPr>
        <p:txBody>
          <a:bodyPr wrap="none" rtlCol="0">
            <a:spAutoFit/>
          </a:bodyPr>
          <a:lstStyle/>
          <a:p>
            <a:r>
              <a:rPr lang="en-CA" sz="2250" b="1">
                <a:solidFill>
                  <a:schemeClr val="accent1">
                    <a:lumMod val="50000"/>
                  </a:schemeClr>
                </a:solidFill>
              </a:rPr>
              <a:t>System</a:t>
            </a:r>
          </a:p>
        </p:txBody>
      </p:sp>
      <p:sp>
        <p:nvSpPr>
          <p:cNvPr id="20" name="TextBox 19"/>
          <p:cNvSpPr txBox="1"/>
          <p:nvPr/>
        </p:nvSpPr>
        <p:spPr>
          <a:xfrm>
            <a:off x="5693054" y="4314312"/>
            <a:ext cx="861518" cy="369332"/>
          </a:xfrm>
          <a:prstGeom prst="rect">
            <a:avLst/>
          </a:prstGeom>
          <a:noFill/>
        </p:spPr>
        <p:txBody>
          <a:bodyPr wrap="none" rtlCol="0">
            <a:spAutoFit/>
          </a:bodyPr>
          <a:lstStyle/>
          <a:p>
            <a:r>
              <a:rPr lang="en-CA" b="1">
                <a:solidFill>
                  <a:schemeClr val="accent1">
                    <a:lumMod val="50000"/>
                  </a:schemeClr>
                </a:solidFill>
              </a:rPr>
              <a:t>Project</a:t>
            </a:r>
          </a:p>
        </p:txBody>
      </p:sp>
      <p:sp>
        <p:nvSpPr>
          <p:cNvPr id="2" name="TextBox 1">
            <a:extLst>
              <a:ext uri="{FF2B5EF4-FFF2-40B4-BE49-F238E27FC236}">
                <a16:creationId xmlns:a16="http://schemas.microsoft.com/office/drawing/2014/main" id="{61A9C9BD-F70F-4CF1-B03B-793F4FED12EF}"/>
              </a:ext>
            </a:extLst>
          </p:cNvPr>
          <p:cNvSpPr txBox="1"/>
          <p:nvPr/>
        </p:nvSpPr>
        <p:spPr>
          <a:xfrm>
            <a:off x="4823583" y="3613698"/>
            <a:ext cx="1516595" cy="646331"/>
          </a:xfrm>
          <a:prstGeom prst="rect">
            <a:avLst/>
          </a:prstGeom>
          <a:noFill/>
        </p:spPr>
        <p:txBody>
          <a:bodyPr wrap="square" rtlCol="0">
            <a:spAutoFit/>
          </a:bodyPr>
          <a:lstStyle/>
          <a:p>
            <a:r>
              <a:rPr lang="en-US"/>
              <a:t>Change idea tested</a:t>
            </a:r>
          </a:p>
        </p:txBody>
      </p:sp>
      <p:cxnSp>
        <p:nvCxnSpPr>
          <p:cNvPr id="4" name="Straight Arrow Connector 3">
            <a:extLst>
              <a:ext uri="{FF2B5EF4-FFF2-40B4-BE49-F238E27FC236}">
                <a16:creationId xmlns:a16="http://schemas.microsoft.com/office/drawing/2014/main" id="{283AB82C-A8B7-417F-BC95-B56FE247980A}"/>
              </a:ext>
            </a:extLst>
          </p:cNvPr>
          <p:cNvCxnSpPr>
            <a:cxnSpLocks/>
          </p:cNvCxnSpPr>
          <p:nvPr/>
        </p:nvCxnSpPr>
        <p:spPr>
          <a:xfrm flipV="1">
            <a:off x="5286590" y="3399773"/>
            <a:ext cx="115711" cy="26599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4" name="Rectangle 23">
            <a:extLst>
              <a:ext uri="{FF2B5EF4-FFF2-40B4-BE49-F238E27FC236}">
                <a16:creationId xmlns:a16="http://schemas.microsoft.com/office/drawing/2014/main" id="{64E9EBBE-8BC4-4B9E-A246-FA26A02A176A}"/>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CBCCD260-CD34-476E-B3B9-4D755555AFBA}"/>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26" name="Picture 25" descr="A close up of a logo&#10;&#10;Description automatically generated">
            <a:extLst>
              <a:ext uri="{FF2B5EF4-FFF2-40B4-BE49-F238E27FC236}">
                <a16:creationId xmlns:a16="http://schemas.microsoft.com/office/drawing/2014/main" id="{7F7EDF66-8D2B-4C87-88E4-A158AF329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
        <p:nvSpPr>
          <p:cNvPr id="27" name="Rectangle 1">
            <a:extLst>
              <a:ext uri="{FF2B5EF4-FFF2-40B4-BE49-F238E27FC236}">
                <a16:creationId xmlns:a16="http://schemas.microsoft.com/office/drawing/2014/main" id="{F258A918-CF98-42E6-8F79-EED1560727A8}"/>
              </a:ext>
            </a:extLst>
          </p:cNvPr>
          <p:cNvSpPr txBox="1">
            <a:spLocks noChangeArrowheads="1"/>
          </p:cNvSpPr>
          <p:nvPr/>
        </p:nvSpPr>
        <p:spPr bwMode="auto">
          <a:xfrm>
            <a:off x="533258" y="1007048"/>
            <a:ext cx="4038742" cy="5387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eaLnBrk="0" fontAlgn="base" hangingPunct="0">
              <a:spcBef>
                <a:spcPct val="0"/>
              </a:spcBef>
              <a:spcAft>
                <a:spcPct val="0"/>
              </a:spcAft>
              <a:buFontTx/>
              <a:buChar char="•"/>
            </a:pPr>
            <a:r>
              <a:rPr lang="en-US" altLang="en-US" sz="2400">
                <a:solidFill>
                  <a:schemeClr val="tx1"/>
                </a:solidFill>
                <a:latin typeface="Arial" panose="020B0604020202020204" pitchFamily="34" charset="0"/>
              </a:rPr>
              <a:t>Use key measures to assess progress towards your AIM</a:t>
            </a:r>
          </a:p>
          <a:p>
            <a:pPr defTabSz="685800" eaLnBrk="0" fontAlgn="base" hangingPunct="0">
              <a:spcBef>
                <a:spcPct val="0"/>
              </a:spcBef>
              <a:spcAft>
                <a:spcPct val="0"/>
              </a:spcAft>
            </a:pPr>
            <a:endParaRPr lang="en-US" altLang="en-US" sz="2400">
              <a:solidFill>
                <a:schemeClr val="tx1"/>
              </a:solidFill>
              <a:latin typeface="Arial" panose="020B0604020202020204" pitchFamily="34" charset="0"/>
            </a:endParaRPr>
          </a:p>
          <a:p>
            <a:pPr defTabSz="685800" eaLnBrk="0" fontAlgn="base" hangingPunct="0">
              <a:spcBef>
                <a:spcPct val="0"/>
              </a:spcBef>
              <a:spcAft>
                <a:spcPct val="0"/>
              </a:spcAft>
              <a:buFontTx/>
              <a:buChar char="•"/>
            </a:pPr>
            <a:r>
              <a:rPr lang="en-US" altLang="en-US" sz="2400">
                <a:solidFill>
                  <a:schemeClr val="tx1"/>
                </a:solidFill>
                <a:latin typeface="Arial" panose="020B0604020202020204" pitchFamily="34" charset="0"/>
              </a:rPr>
              <a:t>Use specific measures for learning during PDSA cycles</a:t>
            </a:r>
          </a:p>
          <a:p>
            <a:pPr defTabSz="685800" eaLnBrk="0" fontAlgn="base" hangingPunct="0">
              <a:spcBef>
                <a:spcPct val="0"/>
              </a:spcBef>
              <a:spcAft>
                <a:spcPct val="0"/>
              </a:spcAft>
              <a:buFontTx/>
              <a:buChar char="•"/>
            </a:pPr>
            <a:endParaRPr lang="en-US" altLang="en-US" sz="2400">
              <a:solidFill>
                <a:schemeClr val="tx1"/>
              </a:solidFill>
              <a:latin typeface="Arial" panose="020B0604020202020204" pitchFamily="34" charset="0"/>
            </a:endParaRPr>
          </a:p>
          <a:p>
            <a:pPr defTabSz="685800" eaLnBrk="0" fontAlgn="base" hangingPunct="0">
              <a:spcBef>
                <a:spcPct val="0"/>
              </a:spcBef>
              <a:spcAft>
                <a:spcPct val="0"/>
              </a:spcAft>
              <a:buFontTx/>
              <a:buChar char="•"/>
            </a:pPr>
            <a:r>
              <a:rPr lang="en-US" altLang="en-US" sz="2400">
                <a:solidFill>
                  <a:schemeClr val="tx1"/>
                </a:solidFill>
                <a:latin typeface="Arial" panose="020B0604020202020204" pitchFamily="34" charset="0"/>
              </a:rPr>
              <a:t>Use balancing measures to assess whether the system as a whole is being improved.</a:t>
            </a:r>
          </a:p>
          <a:p>
            <a:pPr defTabSz="685800" eaLnBrk="0" fontAlgn="base" hangingPunct="0">
              <a:spcBef>
                <a:spcPct val="0"/>
              </a:spcBef>
              <a:spcAft>
                <a:spcPct val="0"/>
              </a:spcAft>
              <a:buFontTx/>
              <a:buChar char="•"/>
            </a:pPr>
            <a:endParaRPr lang="en-US" altLang="en-US" sz="2400">
              <a:solidFill>
                <a:schemeClr val="tx1"/>
              </a:solidFill>
              <a:latin typeface="Arial" panose="020B0604020202020204" pitchFamily="34" charset="0"/>
            </a:endParaRPr>
          </a:p>
          <a:p>
            <a:pPr defTabSz="685800" eaLnBrk="0" fontAlgn="base" hangingPunct="0">
              <a:spcBef>
                <a:spcPct val="0"/>
              </a:spcBef>
              <a:spcAft>
                <a:spcPct val="0"/>
              </a:spcAft>
              <a:buFontTx/>
              <a:buChar char="•"/>
            </a:pPr>
            <a:r>
              <a:rPr lang="en-US" altLang="en-US" sz="2400">
                <a:solidFill>
                  <a:schemeClr val="tx1"/>
                </a:solidFill>
                <a:latin typeface="Arial" panose="020B0604020202020204" pitchFamily="34" charset="0"/>
              </a:rPr>
              <a:t>Use data to focus improvement and refine changes.  </a:t>
            </a:r>
          </a:p>
        </p:txBody>
      </p:sp>
      <p:sp>
        <p:nvSpPr>
          <p:cNvPr id="28" name="TextBox 27">
            <a:extLst>
              <a:ext uri="{FF2B5EF4-FFF2-40B4-BE49-F238E27FC236}">
                <a16:creationId xmlns:a16="http://schemas.microsoft.com/office/drawing/2014/main" id="{CC19BE4D-226D-43DC-BD3E-1963F042E434}"/>
              </a:ext>
            </a:extLst>
          </p:cNvPr>
          <p:cNvSpPr txBox="1"/>
          <p:nvPr/>
        </p:nvSpPr>
        <p:spPr>
          <a:xfrm>
            <a:off x="612559" y="310718"/>
            <a:ext cx="8167457" cy="646331"/>
          </a:xfrm>
          <a:prstGeom prst="rect">
            <a:avLst/>
          </a:prstGeom>
          <a:noFill/>
        </p:spPr>
        <p:txBody>
          <a:bodyPr wrap="square" rtlCol="0">
            <a:spAutoFit/>
          </a:bodyPr>
          <a:lstStyle/>
          <a:p>
            <a:r>
              <a:rPr lang="en-CA" sz="3600">
                <a:solidFill>
                  <a:srgbClr val="009999"/>
                </a:solidFill>
                <a:latin typeface="Arial" panose="020B0604020202020204" pitchFamily="34" charset="0"/>
                <a:cs typeface="Arial" panose="020B0604020202020204" pitchFamily="34" charset="0"/>
              </a:rPr>
              <a:t>Linking to the AIM</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41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E56203C-7C92-4BC6-AC4A-438F8E16987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71779" y="2358942"/>
            <a:ext cx="8626475" cy="1179512"/>
          </a:xfrm>
        </p:spPr>
      </p:pic>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9F6CDF06-133E-441C-B754-229EFA8BBCF4}"/>
                  </a:ext>
                </a:extLst>
              </p14:cNvPr>
              <p14:cNvContentPartPr/>
              <p14:nvPr/>
            </p14:nvContentPartPr>
            <p14:xfrm>
              <a:off x="1675770" y="2317010"/>
              <a:ext cx="270" cy="270"/>
            </p14:xfrm>
          </p:contentPart>
        </mc:Choice>
        <mc:Fallback>
          <p:pic>
            <p:nvPicPr>
              <p:cNvPr id="10" name="Ink 9">
                <a:extLst>
                  <a:ext uri="{FF2B5EF4-FFF2-40B4-BE49-F238E27FC236}">
                    <a16:creationId xmlns:a16="http://schemas.microsoft.com/office/drawing/2014/main" id="{9F6CDF06-133E-441C-B754-229EFA8BBCF4}"/>
                  </a:ext>
                </a:extLst>
              </p:cNvPr>
              <p:cNvPicPr/>
              <p:nvPr/>
            </p:nvPicPr>
            <p:blipFill>
              <a:blip r:embed="rId5"/>
              <a:stretch>
                <a:fillRect/>
              </a:stretch>
            </p:blipFill>
            <p:spPr>
              <a:xfrm>
                <a:off x="1669020" y="2310260"/>
                <a:ext cx="13500" cy="13500"/>
              </a:xfrm>
              <a:prstGeom prst="rect">
                <a:avLst/>
              </a:prstGeom>
            </p:spPr>
          </p:pic>
        </mc:Fallback>
      </mc:AlternateContent>
      <p:cxnSp>
        <p:nvCxnSpPr>
          <p:cNvPr id="13" name="Straight Arrow Connector 12">
            <a:extLst>
              <a:ext uri="{FF2B5EF4-FFF2-40B4-BE49-F238E27FC236}">
                <a16:creationId xmlns:a16="http://schemas.microsoft.com/office/drawing/2014/main" id="{BA630EDF-7981-428E-A1DE-E76CF7F38586}"/>
              </a:ext>
            </a:extLst>
          </p:cNvPr>
          <p:cNvCxnSpPr>
            <a:cxnSpLocks/>
            <a:stCxn id="3" idx="0"/>
          </p:cNvCxnSpPr>
          <p:nvPr/>
        </p:nvCxnSpPr>
        <p:spPr>
          <a:xfrm flipH="1" flipV="1">
            <a:off x="706547" y="2641890"/>
            <a:ext cx="753128" cy="1483048"/>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1C62F8-30BA-4C42-B6AD-AFC0239902AE}"/>
              </a:ext>
            </a:extLst>
          </p:cNvPr>
          <p:cNvCxnSpPr>
            <a:cxnSpLocks/>
            <a:stCxn id="4" idx="0"/>
          </p:cNvCxnSpPr>
          <p:nvPr/>
        </p:nvCxnSpPr>
        <p:spPr>
          <a:xfrm flipH="1" flipV="1">
            <a:off x="2561319" y="2600074"/>
            <a:ext cx="1086662" cy="1483047"/>
          </a:xfrm>
          <a:prstGeom prst="straightConnector1">
            <a:avLst/>
          </a:prstGeom>
          <a:ln w="63500">
            <a:solidFill>
              <a:srgbClr val="FF0000"/>
            </a:solidFill>
            <a:tailEnd type="triangle"/>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5D0F2DDD-5837-4D46-A63E-513EDF28D724}"/>
              </a:ext>
            </a:extLst>
          </p:cNvPr>
          <p:cNvSpPr txBox="1"/>
          <p:nvPr/>
        </p:nvSpPr>
        <p:spPr>
          <a:xfrm>
            <a:off x="550809" y="4124938"/>
            <a:ext cx="1817732" cy="923330"/>
          </a:xfrm>
          <a:prstGeom prst="rect">
            <a:avLst/>
          </a:prstGeom>
          <a:noFill/>
        </p:spPr>
        <p:txBody>
          <a:bodyPr wrap="square" rtlCol="0">
            <a:spAutoFit/>
          </a:bodyPr>
          <a:lstStyle/>
          <a:p>
            <a:r>
              <a:rPr lang="en-US"/>
              <a:t>What are we trying to accomplish?</a:t>
            </a:r>
          </a:p>
        </p:txBody>
      </p:sp>
      <p:sp>
        <p:nvSpPr>
          <p:cNvPr id="4" name="TextBox 3">
            <a:extLst>
              <a:ext uri="{FF2B5EF4-FFF2-40B4-BE49-F238E27FC236}">
                <a16:creationId xmlns:a16="http://schemas.microsoft.com/office/drawing/2014/main" id="{44173CBD-04A3-4C29-9993-082EA58B2044}"/>
              </a:ext>
            </a:extLst>
          </p:cNvPr>
          <p:cNvSpPr txBox="1"/>
          <p:nvPr/>
        </p:nvSpPr>
        <p:spPr>
          <a:xfrm>
            <a:off x="2710945" y="4083121"/>
            <a:ext cx="1874072" cy="923330"/>
          </a:xfrm>
          <a:prstGeom prst="rect">
            <a:avLst/>
          </a:prstGeom>
          <a:noFill/>
        </p:spPr>
        <p:txBody>
          <a:bodyPr wrap="square" rtlCol="0">
            <a:spAutoFit/>
          </a:bodyPr>
          <a:lstStyle/>
          <a:p>
            <a:r>
              <a:rPr lang="en-US"/>
              <a:t>How will we know that a change is an improvement?</a:t>
            </a:r>
          </a:p>
        </p:txBody>
      </p:sp>
      <p:sp>
        <p:nvSpPr>
          <p:cNvPr id="6" name="TextBox 5">
            <a:extLst>
              <a:ext uri="{FF2B5EF4-FFF2-40B4-BE49-F238E27FC236}">
                <a16:creationId xmlns:a16="http://schemas.microsoft.com/office/drawing/2014/main" id="{CBC75F5A-877A-49B0-91E7-764D1BEC1443}"/>
              </a:ext>
            </a:extLst>
          </p:cNvPr>
          <p:cNvSpPr txBox="1"/>
          <p:nvPr/>
        </p:nvSpPr>
        <p:spPr>
          <a:xfrm>
            <a:off x="5214353" y="4022884"/>
            <a:ext cx="1874072" cy="1200329"/>
          </a:xfrm>
          <a:prstGeom prst="rect">
            <a:avLst/>
          </a:prstGeom>
          <a:noFill/>
        </p:spPr>
        <p:txBody>
          <a:bodyPr wrap="square" rtlCol="0">
            <a:spAutoFit/>
          </a:bodyPr>
          <a:lstStyle/>
          <a:p>
            <a:r>
              <a:rPr lang="en-US"/>
              <a:t>What change can we make that will result in improvement?</a:t>
            </a:r>
          </a:p>
        </p:txBody>
      </p:sp>
      <p:cxnSp>
        <p:nvCxnSpPr>
          <p:cNvPr id="16" name="Straight Arrow Connector 15">
            <a:extLst>
              <a:ext uri="{FF2B5EF4-FFF2-40B4-BE49-F238E27FC236}">
                <a16:creationId xmlns:a16="http://schemas.microsoft.com/office/drawing/2014/main" id="{84F33987-50DB-4D08-926B-D297F80CE7C8}"/>
              </a:ext>
            </a:extLst>
          </p:cNvPr>
          <p:cNvCxnSpPr>
            <a:cxnSpLocks/>
            <a:stCxn id="6" idx="0"/>
          </p:cNvCxnSpPr>
          <p:nvPr/>
        </p:nvCxnSpPr>
        <p:spPr>
          <a:xfrm flipH="1" flipV="1">
            <a:off x="5290155" y="2636965"/>
            <a:ext cx="861234" cy="1385919"/>
          </a:xfrm>
          <a:prstGeom prst="straightConnector1">
            <a:avLst/>
          </a:prstGeom>
          <a:ln w="63500">
            <a:solidFill>
              <a:srgbClr val="FF0000"/>
            </a:solidFill>
            <a:tailEnd type="triangle"/>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0" name="Content Placeholder 3">
            <a:extLst>
              <a:ext uri="{FF2B5EF4-FFF2-40B4-BE49-F238E27FC236}">
                <a16:creationId xmlns:a16="http://schemas.microsoft.com/office/drawing/2014/main" id="{383D5CF0-2289-452D-8E7D-CDD8A9E41D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164227" y="3782152"/>
            <a:ext cx="1812646" cy="2232806"/>
          </a:xfrm>
          <a:prstGeom prst="rect">
            <a:avLst/>
          </a:prstGeom>
        </p:spPr>
      </p:pic>
      <p:sp useBgFill="1">
        <p:nvSpPr>
          <p:cNvPr id="12" name="Text Placeholder 2">
            <a:extLst>
              <a:ext uri="{FF2B5EF4-FFF2-40B4-BE49-F238E27FC236}">
                <a16:creationId xmlns:a16="http://schemas.microsoft.com/office/drawing/2014/main" id="{A4A474FA-5EE6-4F0E-9B56-7A8DB1616905}"/>
              </a:ext>
            </a:extLst>
          </p:cNvPr>
          <p:cNvSpPr txBox="1">
            <a:spLocks/>
          </p:cNvSpPr>
          <p:nvPr/>
        </p:nvSpPr>
        <p:spPr>
          <a:xfrm>
            <a:off x="199257" y="742795"/>
            <a:ext cx="8379607" cy="985422"/>
          </a:xfrm>
          <a:prstGeom prst="rect">
            <a:avLst/>
          </a:prstGeom>
          <a:noFill/>
          <a:ln>
            <a:noFill/>
          </a:ln>
        </p:spPr>
        <p:txBody>
          <a:bodyPr vert="horz" wrap="square" lIns="0" tIns="45701" rIns="0" bIns="45701" anchor="t" anchorCtr="0" compatLnSpc="1">
            <a:noAutofit/>
          </a:bodyPr>
          <a:lstStyle>
            <a:lvl1pPr marL="457200" marR="0" lvl="0" indent="-355601" algn="l" defTabSz="914400" rtl="0" fontAlgn="auto" hangingPunct="1">
              <a:lnSpc>
                <a:spcPct val="90000"/>
              </a:lnSpc>
              <a:spcBef>
                <a:spcPts val="1200"/>
              </a:spcBef>
              <a:spcAft>
                <a:spcPts val="0"/>
              </a:spcAft>
              <a:buClr>
                <a:srgbClr val="F07F09"/>
              </a:buClr>
              <a:buSzPts val="2000"/>
              <a:buFont typeface="Calibri"/>
              <a:buChar char=" "/>
              <a:tabLst/>
              <a:defRPr lang="en-US" sz="2000" b="0" i="0" u="none" strike="noStrike" kern="0" cap="none" spc="0" baseline="0">
                <a:solidFill>
                  <a:srgbClr val="3F3F3F"/>
                </a:solidFill>
                <a:uFillTx/>
                <a:latin typeface="Arial"/>
                <a:ea typeface="Arial"/>
                <a:cs typeface="Arial"/>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80000"/>
              </a:lnSpc>
              <a:buFont typeface="Calibri"/>
              <a:buNone/>
            </a:pPr>
            <a:r>
              <a:rPr lang="en-CA" sz="3600">
                <a:solidFill>
                  <a:srgbClr val="3CAA9D"/>
                </a:solidFill>
              </a:rPr>
              <a:t>How Measures Align with QIP</a:t>
            </a:r>
            <a:endParaRPr lang="en-CA" sz="3600">
              <a:solidFill>
                <a:srgbClr val="92D050"/>
              </a:solidFill>
            </a:endParaRPr>
          </a:p>
          <a:p>
            <a:pPr indent="-342900">
              <a:lnSpc>
                <a:spcPct val="80000"/>
              </a:lnSpc>
              <a:buFont typeface="Calibri"/>
              <a:buNone/>
            </a:pPr>
            <a:endParaRPr lang="en-CA" b="1">
              <a:solidFill>
                <a:srgbClr val="3CAA9D"/>
              </a:solidFill>
            </a:endParaRPr>
          </a:p>
          <a:p>
            <a:pPr indent="-342900">
              <a:lnSpc>
                <a:spcPct val="80000"/>
              </a:lnSpc>
              <a:buFont typeface="Calibri"/>
              <a:buNone/>
            </a:pPr>
            <a:r>
              <a:rPr lang="en-CA"/>
              <a:t> </a:t>
            </a:r>
          </a:p>
        </p:txBody>
      </p:sp>
      <p:cxnSp>
        <p:nvCxnSpPr>
          <p:cNvPr id="21" name="Straight Arrow Connector 20">
            <a:extLst>
              <a:ext uri="{FF2B5EF4-FFF2-40B4-BE49-F238E27FC236}">
                <a16:creationId xmlns:a16="http://schemas.microsoft.com/office/drawing/2014/main" id="{1793725B-4BE8-4A59-BB53-A412B014784F}"/>
              </a:ext>
            </a:extLst>
          </p:cNvPr>
          <p:cNvCxnSpPr>
            <a:cxnSpLocks/>
            <a:stCxn id="4" idx="0"/>
          </p:cNvCxnSpPr>
          <p:nvPr/>
        </p:nvCxnSpPr>
        <p:spPr>
          <a:xfrm flipV="1">
            <a:off x="3647981" y="3157362"/>
            <a:ext cx="3440444" cy="925759"/>
          </a:xfrm>
          <a:prstGeom prst="straightConnector1">
            <a:avLst/>
          </a:prstGeom>
          <a:ln w="63500">
            <a:solidFill>
              <a:srgbClr val="FF0000"/>
            </a:solidFill>
            <a:tailEnd type="triangle"/>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2" name="Rectangle 21">
            <a:extLst>
              <a:ext uri="{FF2B5EF4-FFF2-40B4-BE49-F238E27FC236}">
                <a16:creationId xmlns:a16="http://schemas.microsoft.com/office/drawing/2014/main" id="{0E80B20C-591E-497D-915D-F5EDE76E2DA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A17721A0-98AB-4E49-B821-82CB07C74633}"/>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24" name="Picture 23" descr="A close up of a logo&#10;&#10;Description automatically generated">
            <a:extLst>
              <a:ext uri="{FF2B5EF4-FFF2-40B4-BE49-F238E27FC236}">
                <a16:creationId xmlns:a16="http://schemas.microsoft.com/office/drawing/2014/main" id="{000E477B-21BE-44CF-8700-D3FEC5767D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409676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3978" y="838639"/>
            <a:ext cx="7908758" cy="857250"/>
          </a:xfrm>
        </p:spPr>
        <p:txBody>
          <a:bodyPr>
            <a:normAutofit/>
          </a:bodyPr>
          <a:lstStyle/>
          <a:p>
            <a:pPr algn="ctr"/>
            <a:r>
              <a:rPr lang="en-US"/>
              <a:t>I</a:t>
            </a:r>
            <a:r>
              <a:rPr lang="en-US">
                <a:solidFill>
                  <a:srgbClr val="009999"/>
                </a:solidFill>
              </a:rPr>
              <a:t>n QI Data is for Light not Heat</a:t>
            </a:r>
          </a:p>
        </p:txBody>
      </p:sp>
      <p:pic>
        <p:nvPicPr>
          <p:cNvPr id="5" name="Picture 4"/>
          <p:cNvPicPr>
            <a:picLocks noChangeAspect="1"/>
          </p:cNvPicPr>
          <p:nvPr/>
        </p:nvPicPr>
        <p:blipFill>
          <a:blip r:embed="rId3"/>
          <a:stretch>
            <a:fillRect/>
          </a:stretch>
        </p:blipFill>
        <p:spPr>
          <a:xfrm>
            <a:off x="1831599" y="2153004"/>
            <a:ext cx="5293102" cy="3298870"/>
          </a:xfrm>
          <a:prstGeom prst="rect">
            <a:avLst/>
          </a:prstGeom>
        </p:spPr>
      </p:pic>
      <p:sp>
        <p:nvSpPr>
          <p:cNvPr id="8" name="Rectangle 7">
            <a:extLst>
              <a:ext uri="{FF2B5EF4-FFF2-40B4-BE49-F238E27FC236}">
                <a16:creationId xmlns:a16="http://schemas.microsoft.com/office/drawing/2014/main" id="{B0626FFB-44CE-4DC8-B906-21183F7A0C42}"/>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130E8681-5FDF-4057-8A6A-48600E577525}"/>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0" name="Picture 9" descr="A close up of a logo&#10;&#10;Description automatically generated">
            <a:extLst>
              <a:ext uri="{FF2B5EF4-FFF2-40B4-BE49-F238E27FC236}">
                <a16:creationId xmlns:a16="http://schemas.microsoft.com/office/drawing/2014/main" id="{610FCDA9-6379-4E29-AD20-635F9DC28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303325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D3971E-2661-4BFB-8CB3-88A622D74129}"/>
              </a:ext>
            </a:extLst>
          </p:cNvPr>
          <p:cNvPicPr>
            <a:picLocks noChangeAspect="1"/>
          </p:cNvPicPr>
          <p:nvPr/>
        </p:nvPicPr>
        <p:blipFill rotWithShape="1">
          <a:blip r:embed="rId3">
            <a:extLst>
              <a:ext uri="{28A0092B-C50C-407E-A947-70E740481C1C}">
                <a14:useLocalDpi xmlns:a14="http://schemas.microsoft.com/office/drawing/2010/main" val="0"/>
              </a:ext>
            </a:extLst>
          </a:blip>
          <a:srcRect l="-13688" r="-13688"/>
          <a:stretch/>
        </p:blipFill>
        <p:spPr>
          <a:xfrm>
            <a:off x="-898358" y="3057374"/>
            <a:ext cx="11143190" cy="1180576"/>
          </a:xfrm>
          <a:prstGeom prst="rect">
            <a:avLst/>
          </a:prstGeom>
        </p:spPr>
      </p:pic>
      <p:sp>
        <p:nvSpPr>
          <p:cNvPr id="4" name="Title 3">
            <a:extLst>
              <a:ext uri="{FF2B5EF4-FFF2-40B4-BE49-F238E27FC236}">
                <a16:creationId xmlns:a16="http://schemas.microsoft.com/office/drawing/2014/main" id="{1A4E607E-D88B-4BD8-ACD0-B83A5EB806A3}"/>
              </a:ext>
            </a:extLst>
          </p:cNvPr>
          <p:cNvSpPr>
            <a:spLocks noGrp="1"/>
          </p:cNvSpPr>
          <p:nvPr>
            <p:ph type="title"/>
          </p:nvPr>
        </p:nvSpPr>
        <p:spPr>
          <a:xfrm>
            <a:off x="491710" y="415391"/>
            <a:ext cx="8347489" cy="1450757"/>
          </a:xfrm>
        </p:spPr>
        <p:txBody>
          <a:bodyPr/>
          <a:lstStyle/>
          <a:p>
            <a:r>
              <a:rPr lang="en-US"/>
              <a:t>Progress Report </a:t>
            </a:r>
            <a:r>
              <a:rPr lang="en-US" sz="1800"/>
              <a:t>(starts in your second QIP submission)</a:t>
            </a:r>
          </a:p>
        </p:txBody>
      </p:sp>
      <p:sp>
        <p:nvSpPr>
          <p:cNvPr id="9" name="Rectangle 8">
            <a:extLst>
              <a:ext uri="{FF2B5EF4-FFF2-40B4-BE49-F238E27FC236}">
                <a16:creationId xmlns:a16="http://schemas.microsoft.com/office/drawing/2014/main" id="{1A1958A1-812A-4B9C-A307-D4BFD4FD1985}"/>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E9E5A77C-E63F-4605-B669-75EF7D757251}"/>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F3FEFCF3-9EA7-48E9-88C8-57E63E045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54267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460" y="3205048"/>
            <a:ext cx="5709083" cy="1234727"/>
          </a:xfrm>
        </p:spPr>
        <p:txBody>
          <a:bodyPr>
            <a:normAutofit fontScale="90000"/>
          </a:bodyPr>
          <a:lstStyle/>
          <a:p>
            <a:pPr>
              <a:lnSpc>
                <a:spcPct val="107000"/>
              </a:lnSpc>
            </a:pPr>
            <a:r>
              <a:rPr lang="en-US" sz="3300">
                <a:latin typeface="Arial" panose="020B0604020202020204" pitchFamily="34" charset="0"/>
                <a:ea typeface="Calibri" panose="020F0502020204030204" pitchFamily="34" charset="0"/>
                <a:cs typeface="Arial" panose="020B0604020202020204" pitchFamily="34" charset="0"/>
              </a:rPr>
              <a:t>Target Setting</a:t>
            </a:r>
            <a:br>
              <a:rPr lang="en-US">
                <a:latin typeface="Calibri" panose="020F0502020204030204" pitchFamily="34" charset="0"/>
                <a:ea typeface="Calibri" panose="020F0502020204030204" pitchFamily="34" charset="0"/>
                <a:cs typeface="Times New Roman" panose="02020603050405020304" pitchFamily="18" charset="0"/>
              </a:rPr>
            </a:br>
            <a:endParaRPr lang="en-US"/>
          </a:p>
        </p:txBody>
      </p:sp>
      <p:pic>
        <p:nvPicPr>
          <p:cNvPr id="5122" name="Picture 2" descr="Image result for target se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417" y="2387928"/>
            <a:ext cx="2393230" cy="239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5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0A0D8-BA2E-48B9-BD61-537550CFD875}"/>
              </a:ext>
            </a:extLst>
          </p:cNvPr>
          <p:cNvSpPr>
            <a:spLocks noGrp="1"/>
          </p:cNvSpPr>
          <p:nvPr>
            <p:ph type="title"/>
          </p:nvPr>
        </p:nvSpPr>
        <p:spPr>
          <a:xfrm>
            <a:off x="508000" y="235572"/>
            <a:ext cx="7901368" cy="1289594"/>
          </a:xfrm>
        </p:spPr>
        <p:txBody>
          <a:bodyPr>
            <a:normAutofit/>
          </a:bodyPr>
          <a:lstStyle/>
          <a:p>
            <a:r>
              <a:rPr lang="en-CA"/>
              <a:t>Why do we need a target for Improvement?</a:t>
            </a:r>
          </a:p>
        </p:txBody>
      </p:sp>
      <p:sp>
        <p:nvSpPr>
          <p:cNvPr id="7" name="Content Placeholder 6">
            <a:extLst>
              <a:ext uri="{FF2B5EF4-FFF2-40B4-BE49-F238E27FC236}">
                <a16:creationId xmlns:a16="http://schemas.microsoft.com/office/drawing/2014/main" id="{36165A02-7539-456D-B14C-5D977E523D13}"/>
              </a:ext>
            </a:extLst>
          </p:cNvPr>
          <p:cNvSpPr>
            <a:spLocks noGrp="1"/>
          </p:cNvSpPr>
          <p:nvPr>
            <p:ph idx="1"/>
          </p:nvPr>
        </p:nvSpPr>
        <p:spPr>
          <a:xfrm>
            <a:off x="508000" y="1763881"/>
            <a:ext cx="7608609" cy="3888240"/>
          </a:xfrm>
        </p:spPr>
        <p:txBody>
          <a:bodyPr>
            <a:normAutofit/>
          </a:bodyPr>
          <a:lstStyle/>
          <a:p>
            <a:pPr>
              <a:lnSpc>
                <a:spcPct val="100000"/>
              </a:lnSpc>
            </a:pPr>
            <a:r>
              <a:rPr lang="en-CA" sz="2200">
                <a:latin typeface="Arial" panose="020B0604020202020204" pitchFamily="34" charset="0"/>
                <a:cs typeface="Arial" panose="020B0604020202020204" pitchFamily="34" charset="0"/>
              </a:rPr>
              <a:t>When you are planning to improve performance in an area it is important to have information on: </a:t>
            </a:r>
          </a:p>
          <a:p>
            <a:pPr>
              <a:lnSpc>
                <a:spcPct val="100000"/>
              </a:lnSpc>
            </a:pPr>
            <a:endParaRPr lang="en-CA" sz="2200">
              <a:latin typeface="Arial" panose="020B0604020202020204" pitchFamily="34" charset="0"/>
              <a:cs typeface="Arial" panose="020B0604020202020204" pitchFamily="34" charset="0"/>
            </a:endParaRPr>
          </a:p>
          <a:p>
            <a:pPr lvl="1">
              <a:lnSpc>
                <a:spcPct val="100000"/>
              </a:lnSpc>
            </a:pPr>
            <a:r>
              <a:rPr lang="en-CA" sz="2200">
                <a:latin typeface="Arial" panose="020B0604020202020204" pitchFamily="34" charset="0"/>
                <a:cs typeface="Arial" panose="020B0604020202020204" pitchFamily="34" charset="0"/>
              </a:rPr>
              <a:t>Your current performance –</a:t>
            </a:r>
            <a:r>
              <a:rPr lang="en-CA" sz="2200" b="1">
                <a:solidFill>
                  <a:schemeClr val="accent1">
                    <a:lumMod val="75000"/>
                  </a:schemeClr>
                </a:solidFill>
                <a:latin typeface="Arial" panose="020B0604020202020204" pitchFamily="34" charset="0"/>
                <a:cs typeface="Arial" panose="020B0604020202020204" pitchFamily="34" charset="0"/>
              </a:rPr>
              <a:t> </a:t>
            </a:r>
            <a:r>
              <a:rPr lang="en-CA" sz="2200" b="1">
                <a:solidFill>
                  <a:schemeClr val="accent2"/>
                </a:solidFill>
                <a:latin typeface="Arial" panose="020B0604020202020204" pitchFamily="34" charset="0"/>
                <a:cs typeface="Arial" panose="020B0604020202020204" pitchFamily="34" charset="0"/>
              </a:rPr>
              <a:t>baseline</a:t>
            </a:r>
          </a:p>
          <a:p>
            <a:pPr marL="571500" lvl="1" indent="0">
              <a:lnSpc>
                <a:spcPct val="100000"/>
              </a:lnSpc>
              <a:buNone/>
            </a:pPr>
            <a:endParaRPr lang="en-CA" sz="2200" b="1">
              <a:solidFill>
                <a:schemeClr val="accent2"/>
              </a:solidFill>
              <a:latin typeface="Arial" panose="020B0604020202020204" pitchFamily="34" charset="0"/>
              <a:cs typeface="Arial" panose="020B0604020202020204" pitchFamily="34" charset="0"/>
            </a:endParaRPr>
          </a:p>
          <a:p>
            <a:pPr lvl="1">
              <a:lnSpc>
                <a:spcPct val="100000"/>
              </a:lnSpc>
            </a:pPr>
            <a:r>
              <a:rPr lang="en-CA" sz="2200">
                <a:latin typeface="Arial" panose="020B0604020202020204" pitchFamily="34" charset="0"/>
                <a:cs typeface="Arial" panose="020B0604020202020204" pitchFamily="34" charset="0"/>
              </a:rPr>
              <a:t>What</a:t>
            </a:r>
            <a:r>
              <a:rPr lang="en-CA" sz="2200" b="1">
                <a:solidFill>
                  <a:schemeClr val="accent1">
                    <a:lumMod val="75000"/>
                  </a:schemeClr>
                </a:solidFill>
                <a:latin typeface="Arial" panose="020B0604020202020204" pitchFamily="34" charset="0"/>
                <a:cs typeface="Arial" panose="020B0604020202020204" pitchFamily="34" charset="0"/>
              </a:rPr>
              <a:t> </a:t>
            </a:r>
            <a:r>
              <a:rPr lang="en-CA" sz="2200" b="1">
                <a:solidFill>
                  <a:schemeClr val="accent2"/>
                </a:solidFill>
                <a:latin typeface="Arial" panose="020B0604020202020204" pitchFamily="34" charset="0"/>
                <a:cs typeface="Arial" panose="020B0604020202020204" pitchFamily="34" charset="0"/>
              </a:rPr>
              <a:t>direction</a:t>
            </a:r>
            <a:r>
              <a:rPr lang="en-CA" sz="2200" b="1">
                <a:solidFill>
                  <a:schemeClr val="accent1">
                    <a:lumMod val="75000"/>
                  </a:schemeClr>
                </a:solidFill>
                <a:latin typeface="Arial" panose="020B0604020202020204" pitchFamily="34" charset="0"/>
                <a:cs typeface="Arial" panose="020B0604020202020204" pitchFamily="34" charset="0"/>
              </a:rPr>
              <a:t> </a:t>
            </a:r>
            <a:r>
              <a:rPr lang="en-CA" sz="2200">
                <a:solidFill>
                  <a:schemeClr val="tx1"/>
                </a:solidFill>
                <a:latin typeface="Arial" panose="020B0604020202020204" pitchFamily="34" charset="0"/>
                <a:cs typeface="Arial" panose="020B0604020202020204" pitchFamily="34" charset="0"/>
              </a:rPr>
              <a:t>i</a:t>
            </a:r>
            <a:r>
              <a:rPr lang="en-CA" sz="2200">
                <a:latin typeface="Arial" panose="020B0604020202020204" pitchFamily="34" charset="0"/>
                <a:cs typeface="Arial" panose="020B0604020202020204" pitchFamily="34" charset="0"/>
              </a:rPr>
              <a:t>s an improvement?   </a:t>
            </a:r>
            <a:endParaRPr lang="en-CA" sz="2200" b="1" i="1">
              <a:solidFill>
                <a:schemeClr val="accent2"/>
              </a:solidFill>
              <a:latin typeface="Arial" panose="020B0604020202020204" pitchFamily="34" charset="0"/>
              <a:cs typeface="Arial" panose="020B0604020202020204" pitchFamily="34" charset="0"/>
            </a:endParaRPr>
          </a:p>
          <a:p>
            <a:pPr marL="571500" lvl="1" indent="0">
              <a:lnSpc>
                <a:spcPct val="100000"/>
              </a:lnSpc>
              <a:buNone/>
            </a:pPr>
            <a:endParaRPr lang="en-CA" sz="2200">
              <a:solidFill>
                <a:schemeClr val="accent2"/>
              </a:solidFill>
              <a:latin typeface="Arial" panose="020B0604020202020204" pitchFamily="34" charset="0"/>
              <a:cs typeface="Arial" panose="020B0604020202020204" pitchFamily="34" charset="0"/>
            </a:endParaRPr>
          </a:p>
          <a:p>
            <a:pPr lvl="1">
              <a:lnSpc>
                <a:spcPct val="100000"/>
              </a:lnSpc>
            </a:pPr>
            <a:r>
              <a:rPr lang="en-CA" sz="2200">
                <a:latin typeface="Arial" panose="020B0604020202020204" pitchFamily="34" charset="0"/>
                <a:cs typeface="Arial" panose="020B0604020202020204" pitchFamily="34" charset="0"/>
              </a:rPr>
              <a:t>What would reflect high quality care </a:t>
            </a:r>
            <a:r>
              <a:rPr lang="en-CA" sz="2200" b="1">
                <a:solidFill>
                  <a:schemeClr val="accent2"/>
                </a:solidFill>
                <a:latin typeface="Arial" panose="020B0604020202020204" pitchFamily="34" charset="0"/>
                <a:cs typeface="Arial" panose="020B0604020202020204" pitchFamily="34" charset="0"/>
              </a:rPr>
              <a:t>(aspirational)</a:t>
            </a:r>
            <a:r>
              <a:rPr lang="en-CA" sz="2200">
                <a:solidFill>
                  <a:schemeClr val="accent2"/>
                </a:solidFill>
                <a:latin typeface="Arial" panose="020B0604020202020204" pitchFamily="34" charset="0"/>
                <a:cs typeface="Arial" panose="020B0604020202020204" pitchFamily="34" charset="0"/>
              </a:rPr>
              <a:t> </a:t>
            </a:r>
            <a:r>
              <a:rPr lang="en-CA" sz="2200">
                <a:latin typeface="Arial" panose="020B0604020202020204" pitchFamily="34" charset="0"/>
                <a:cs typeface="Arial" panose="020B0604020202020204" pitchFamily="34" charset="0"/>
              </a:rPr>
              <a:t>balanced with what can be done </a:t>
            </a:r>
            <a:r>
              <a:rPr lang="en-CA" sz="2200" b="1">
                <a:solidFill>
                  <a:schemeClr val="accent2"/>
                </a:solidFill>
                <a:latin typeface="Arial" panose="020B0604020202020204" pitchFamily="34" charset="0"/>
                <a:cs typeface="Arial" panose="020B0604020202020204" pitchFamily="34" charset="0"/>
              </a:rPr>
              <a:t>(achievable)</a:t>
            </a:r>
          </a:p>
        </p:txBody>
      </p:sp>
      <p:sp>
        <p:nvSpPr>
          <p:cNvPr id="4" name="Date Placeholder 3">
            <a:extLst>
              <a:ext uri="{FF2B5EF4-FFF2-40B4-BE49-F238E27FC236}">
                <a16:creationId xmlns:a16="http://schemas.microsoft.com/office/drawing/2014/main" id="{E0E0D316-8B23-4438-B70B-7B5AC6CAA240}"/>
              </a:ext>
            </a:extLst>
          </p:cNvPr>
          <p:cNvSpPr>
            <a:spLocks noGrp="1"/>
          </p:cNvSpPr>
          <p:nvPr>
            <p:ph type="dt" sz="half" idx="10"/>
          </p:nvPr>
        </p:nvSpPr>
        <p:spPr/>
        <p:txBody>
          <a:bodyPr/>
          <a:lstStyle/>
          <a:p>
            <a:fld id="{55422761-AF2E-448A-B988-C96073A98C50}" type="datetime1">
              <a:rPr lang="en-US" smtClean="0"/>
              <a:t>11/13/2020</a:t>
            </a:fld>
            <a:endParaRPr lang="en-US"/>
          </a:p>
        </p:txBody>
      </p:sp>
      <p:sp>
        <p:nvSpPr>
          <p:cNvPr id="5" name="Slide Number Placeholder 4">
            <a:extLst>
              <a:ext uri="{FF2B5EF4-FFF2-40B4-BE49-F238E27FC236}">
                <a16:creationId xmlns:a16="http://schemas.microsoft.com/office/drawing/2014/main" id="{EAFD68E4-F31A-477B-87D6-5AF5701C4B68}"/>
              </a:ext>
            </a:extLst>
          </p:cNvPr>
          <p:cNvSpPr>
            <a:spLocks noGrp="1"/>
          </p:cNvSpPr>
          <p:nvPr>
            <p:ph type="sldNum" sz="quarter" idx="12"/>
          </p:nvPr>
        </p:nvSpPr>
        <p:spPr/>
        <p:txBody>
          <a:bodyPr/>
          <a:lstStyle/>
          <a:p>
            <a:fld id="{196DCCBC-411E-48CF-8D83-F9CCF3FFAA53}" type="slidenum">
              <a:rPr lang="en-US" smtClean="0"/>
              <a:t>25</a:t>
            </a:fld>
            <a:endParaRPr lang="en-US"/>
          </a:p>
        </p:txBody>
      </p:sp>
      <p:sp>
        <p:nvSpPr>
          <p:cNvPr id="9" name="Rectangle 8">
            <a:extLst>
              <a:ext uri="{FF2B5EF4-FFF2-40B4-BE49-F238E27FC236}">
                <a16:creationId xmlns:a16="http://schemas.microsoft.com/office/drawing/2014/main" id="{0C58DC8A-2FC2-46C7-919F-2A2904545B71}"/>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613A791E-092B-4E30-B399-9BE0E5F581D1}"/>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0D7FCFF8-54A2-4585-9934-B103A8648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93251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65365" y="447869"/>
            <a:ext cx="7543800" cy="964441"/>
          </a:xfrm>
        </p:spPr>
        <p:txBody>
          <a:bodyPr/>
          <a:lstStyle/>
          <a:p>
            <a:r>
              <a:rPr lang="en-CA">
                <a:solidFill>
                  <a:srgbClr val="009999"/>
                </a:solidFill>
              </a:rPr>
              <a:t>What are benchmarks?</a:t>
            </a:r>
          </a:p>
        </p:txBody>
      </p:sp>
      <p:sp>
        <p:nvSpPr>
          <p:cNvPr id="7" name="Content Placeholder 2"/>
          <p:cNvSpPr>
            <a:spLocks noGrp="1"/>
          </p:cNvSpPr>
          <p:nvPr>
            <p:ph idx="1"/>
          </p:nvPr>
        </p:nvSpPr>
        <p:spPr>
          <a:xfrm>
            <a:off x="465365" y="1541691"/>
            <a:ext cx="8113499" cy="4506354"/>
          </a:xfrm>
        </p:spPr>
        <p:txBody>
          <a:bodyPr>
            <a:normAutofit lnSpcReduction="10000"/>
          </a:bodyPr>
          <a:lstStyle/>
          <a:p>
            <a:pPr marL="0" indent="0">
              <a:buNone/>
            </a:pPr>
            <a:r>
              <a:rPr lang="en-CA"/>
              <a:t>Identification of a realistic, </a:t>
            </a:r>
            <a:r>
              <a:rPr lang="en-CA" b="1" i="1">
                <a:solidFill>
                  <a:schemeClr val="accent2"/>
                </a:solidFill>
              </a:rPr>
              <a:t>achievable</a:t>
            </a:r>
            <a:r>
              <a:rPr lang="en-CA">
                <a:solidFill>
                  <a:schemeClr val="accent1">
                    <a:lumMod val="75000"/>
                  </a:schemeClr>
                </a:solidFill>
              </a:rPr>
              <a:t>,</a:t>
            </a:r>
            <a:r>
              <a:rPr lang="en-CA"/>
              <a:t> ‘best in class’ performance. It is of utmost importance that benchmarks represent a realistic, achievable goal to achieve provider acceptance</a:t>
            </a:r>
          </a:p>
          <a:p>
            <a:pPr marL="0" indent="0" algn="r">
              <a:buNone/>
            </a:pPr>
            <a:r>
              <a:rPr lang="en-CA" sz="1600" i="1"/>
              <a:t>Achievable Benchmarks of Care, CI </a:t>
            </a:r>
            <a:r>
              <a:rPr lang="en-CA" sz="1600" i="1" err="1"/>
              <a:t>Kiefe</a:t>
            </a:r>
            <a:r>
              <a:rPr lang="en-CA" sz="1600" i="1"/>
              <a:t> et al, 1998</a:t>
            </a:r>
          </a:p>
          <a:p>
            <a:pPr marL="0" indent="0">
              <a:buNone/>
            </a:pPr>
            <a:endParaRPr lang="en-CA" b="1">
              <a:solidFill>
                <a:srgbClr val="008E8F"/>
              </a:solidFill>
            </a:endParaRPr>
          </a:p>
          <a:p>
            <a:pPr marL="0" indent="0">
              <a:buNone/>
            </a:pPr>
            <a:r>
              <a:rPr lang="en-CA" b="1"/>
              <a:t>For benchmarks to successfully move performance, they must be:</a:t>
            </a:r>
          </a:p>
          <a:p>
            <a:r>
              <a:rPr lang="en-CA" b="1">
                <a:solidFill>
                  <a:schemeClr val="accent2"/>
                </a:solidFill>
              </a:rPr>
              <a:t>Achievable:</a:t>
            </a:r>
            <a:r>
              <a:rPr lang="en-CA">
                <a:solidFill>
                  <a:schemeClr val="accent1">
                    <a:lumMod val="75000"/>
                  </a:schemeClr>
                </a:solidFill>
              </a:rPr>
              <a:t> </a:t>
            </a:r>
            <a:r>
              <a:rPr lang="en-CA"/>
              <a:t>benchmark levels should be attainable; i.e. clinically realistic</a:t>
            </a:r>
          </a:p>
          <a:p>
            <a:r>
              <a:rPr lang="en-CA" b="1">
                <a:solidFill>
                  <a:schemeClr val="accent2"/>
                </a:solidFill>
              </a:rPr>
              <a:t>Agreeable</a:t>
            </a:r>
            <a:r>
              <a:rPr lang="en-CA"/>
              <a:t> to major stakeholders</a:t>
            </a:r>
          </a:p>
          <a:p>
            <a:r>
              <a:rPr lang="en-CA" b="1">
                <a:solidFill>
                  <a:schemeClr val="accent2"/>
                </a:solidFill>
              </a:rPr>
              <a:t>Reflective of top performance</a:t>
            </a:r>
            <a:r>
              <a:rPr lang="en-CA" b="1">
                <a:solidFill>
                  <a:schemeClr val="accent1">
                    <a:lumMod val="75000"/>
                  </a:schemeClr>
                </a:solidFill>
              </a:rPr>
              <a:t> </a:t>
            </a:r>
            <a:r>
              <a:rPr lang="en-CA"/>
              <a:t>all providers who are high performers contribute to the setting of the benchmarks and providers with small numbers of patients/residents do not unduly affect the benchmark</a:t>
            </a:r>
          </a:p>
          <a:p>
            <a:pPr marL="0" indent="0">
              <a:buNone/>
            </a:pPr>
            <a:endParaRPr lang="en-CA" sz="1500"/>
          </a:p>
          <a:p>
            <a:pPr marL="0" indent="0">
              <a:buNone/>
            </a:pPr>
            <a:endParaRPr lang="en-CA" sz="1500"/>
          </a:p>
          <a:p>
            <a:pPr>
              <a:spcBef>
                <a:spcPts val="0"/>
              </a:spcBef>
            </a:pPr>
            <a:endParaRPr lang="en-CA" sz="1500"/>
          </a:p>
          <a:p>
            <a:endParaRPr lang="en-CA" sz="1500">
              <a:solidFill>
                <a:srgbClr val="FF0000"/>
              </a:solidFill>
            </a:endParaRPr>
          </a:p>
        </p:txBody>
      </p:sp>
      <p:sp>
        <p:nvSpPr>
          <p:cNvPr id="4" name="Footer Placeholder 3"/>
          <p:cNvSpPr>
            <a:spLocks noGrp="1"/>
          </p:cNvSpPr>
          <p:nvPr>
            <p:ph type="ftr" sz="quarter" idx="11"/>
          </p:nvPr>
        </p:nvSpPr>
        <p:spPr/>
        <p:txBody>
          <a:bodyPr/>
          <a:lstStyle/>
          <a:p>
            <a:pPr defTabSz="342900">
              <a:defRPr/>
            </a:pPr>
            <a:r>
              <a:rPr lang="en-US" sz="900">
                <a:solidFill>
                  <a:srgbClr val="FFFFFF"/>
                </a:solidFill>
                <a:latin typeface="Calibri" panose="020F0502020204030204"/>
              </a:rPr>
              <a:t>www.HQOntario.ca</a:t>
            </a:r>
            <a:endParaRPr lang="en-CA" sz="900">
              <a:solidFill>
                <a:srgbClr val="FFFFFF"/>
              </a:solidFill>
              <a:latin typeface="Calibri" panose="020F0502020204030204"/>
            </a:endParaRPr>
          </a:p>
        </p:txBody>
      </p:sp>
      <p:sp>
        <p:nvSpPr>
          <p:cNvPr id="11" name="Rectangle 10">
            <a:extLst>
              <a:ext uri="{FF2B5EF4-FFF2-40B4-BE49-F238E27FC236}">
                <a16:creationId xmlns:a16="http://schemas.microsoft.com/office/drawing/2014/main" id="{ABFE7016-0092-4302-B704-16DC4C07EC5A}"/>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ACE09800-8142-4ACF-89DD-182790D30345}"/>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3CED1A40-08AE-4B0E-9B8A-DA50DA1B4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8604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0334" y="597312"/>
            <a:ext cx="8276301" cy="633482"/>
          </a:xfrm>
        </p:spPr>
        <p:txBody>
          <a:bodyPr>
            <a:noAutofit/>
          </a:bodyPr>
          <a:lstStyle/>
          <a:p>
            <a:r>
              <a:rPr lang="en-CA" sz="3600"/>
              <a:t>Using Targets or Provincial Comparators</a:t>
            </a:r>
          </a:p>
        </p:txBody>
      </p:sp>
      <p:sp>
        <p:nvSpPr>
          <p:cNvPr id="9" name="TextBox 8"/>
          <p:cNvSpPr txBox="1"/>
          <p:nvPr/>
        </p:nvSpPr>
        <p:spPr>
          <a:xfrm>
            <a:off x="563259" y="1435915"/>
            <a:ext cx="6641773" cy="553998"/>
          </a:xfrm>
          <a:prstGeom prst="rect">
            <a:avLst/>
          </a:prstGeom>
          <a:noFill/>
        </p:spPr>
        <p:txBody>
          <a:bodyPr wrap="square" lIns="91440" tIns="45720" rIns="91440" bIns="45720" rtlCol="0" anchor="t">
            <a:spAutoFit/>
          </a:bodyPr>
          <a:lstStyle/>
          <a:p>
            <a:r>
              <a:rPr lang="en-CA" sz="1500"/>
              <a:t>Providers can compare results with the target or the provincial performance value (note: for this indicator, lower indicates better performance)</a:t>
            </a:r>
          </a:p>
        </p:txBody>
      </p:sp>
      <p:pic>
        <p:nvPicPr>
          <p:cNvPr id="84997" name="Picture 5"/>
          <p:cNvPicPr>
            <a:picLocks noChangeAspect="1" noChangeArrowheads="1"/>
          </p:cNvPicPr>
          <p:nvPr/>
        </p:nvPicPr>
        <p:blipFill>
          <a:blip r:embed="rId4"/>
          <a:srcRect/>
          <a:stretch>
            <a:fillRect/>
          </a:stretch>
        </p:blipFill>
        <p:spPr bwMode="auto">
          <a:xfrm>
            <a:off x="420334" y="2377474"/>
            <a:ext cx="6013123" cy="335963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649355" y="2393843"/>
            <a:ext cx="2225223" cy="3162404"/>
          </a:xfrm>
          <a:prstGeom prst="rect">
            <a:avLst/>
          </a:prstGeom>
          <a:ln w="6350"/>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buFont typeface="Arial" pitchFamily="34" charset="0"/>
              <a:buChar char="•"/>
            </a:pPr>
            <a:r>
              <a:rPr lang="en-CA" sz="1425"/>
              <a:t>Home B is performing worse than the provincial average and so can use this value as a target.</a:t>
            </a:r>
          </a:p>
          <a:p>
            <a:pPr>
              <a:buFont typeface="Arial" pitchFamily="34" charset="0"/>
              <a:buChar char="•"/>
            </a:pPr>
            <a:endParaRPr lang="en-CA" sz="1425"/>
          </a:p>
          <a:p>
            <a:pPr>
              <a:buFont typeface="Arial" pitchFamily="34" charset="0"/>
              <a:buChar char="•"/>
            </a:pPr>
            <a:r>
              <a:rPr lang="en-CA" sz="1425"/>
              <a:t>But Home A is doing better than the provincial average.  What can they use? </a:t>
            </a:r>
          </a:p>
          <a:p>
            <a:pPr>
              <a:buFont typeface="Arial" pitchFamily="34" charset="0"/>
              <a:buChar char="•"/>
            </a:pPr>
            <a:endParaRPr lang="en-CA" sz="1425"/>
          </a:p>
          <a:p>
            <a:pPr>
              <a:buFont typeface="Arial" pitchFamily="34" charset="0"/>
              <a:buChar char="•"/>
            </a:pPr>
            <a:r>
              <a:rPr lang="en-CA" sz="1400"/>
              <a:t>If a benchmark exists, Home A can use the benchmark to set their target for performance </a:t>
            </a:r>
            <a:endParaRPr lang="en-CA" sz="1400">
              <a:cs typeface="Calibri"/>
            </a:endParaRPr>
          </a:p>
        </p:txBody>
      </p:sp>
      <p:cxnSp>
        <p:nvCxnSpPr>
          <p:cNvPr id="13" name="Straight Connector 12"/>
          <p:cNvCxnSpPr/>
          <p:nvPr/>
        </p:nvCxnSpPr>
        <p:spPr bwMode="auto">
          <a:xfrm flipV="1">
            <a:off x="1843500" y="4192144"/>
            <a:ext cx="3795440" cy="2708"/>
          </a:xfrm>
          <a:prstGeom prst="line">
            <a:avLst/>
          </a:prstGeom>
          <a:solidFill>
            <a:srgbClr val="FFFF00"/>
          </a:solidFill>
          <a:ln w="57150" cap="flat" cmpd="sng" algn="ctr">
            <a:solidFill>
              <a:srgbClr val="EF9107"/>
            </a:solidFill>
            <a:prstDash val="solid"/>
            <a:round/>
            <a:headEnd type="none" w="med" len="med"/>
            <a:tailEnd type="none" w="med" len="med"/>
          </a:ln>
          <a:effectLst/>
        </p:spPr>
      </p:cxnSp>
      <p:sp>
        <p:nvSpPr>
          <p:cNvPr id="15" name="TextBox 14"/>
          <p:cNvSpPr txBox="1"/>
          <p:nvPr/>
        </p:nvSpPr>
        <p:spPr>
          <a:xfrm>
            <a:off x="1843500" y="3918793"/>
            <a:ext cx="1939541" cy="300082"/>
          </a:xfrm>
          <a:prstGeom prst="rect">
            <a:avLst/>
          </a:prstGeom>
          <a:noFill/>
        </p:spPr>
        <p:txBody>
          <a:bodyPr wrap="square" lIns="91440" tIns="45720" rIns="91440" bIns="45720" rtlCol="0" anchor="t">
            <a:spAutoFit/>
          </a:bodyPr>
          <a:lstStyle/>
          <a:p>
            <a:r>
              <a:rPr lang="en-CA" sz="1350" b="1"/>
              <a:t>Target = 9%</a:t>
            </a:r>
          </a:p>
        </p:txBody>
      </p:sp>
      <p:sp>
        <p:nvSpPr>
          <p:cNvPr id="16" name="Rectangle 15">
            <a:extLst>
              <a:ext uri="{FF2B5EF4-FFF2-40B4-BE49-F238E27FC236}">
                <a16:creationId xmlns:a16="http://schemas.microsoft.com/office/drawing/2014/main" id="{AEE43B86-D9C4-423C-BC84-3A2941D3C162}"/>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97C8E92B-37E9-4A7A-98DA-C8D3FCED480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8" name="Picture 17" descr="A close up of a logo&#10;&#10;Description automatically generated">
            <a:extLst>
              <a:ext uri="{FF2B5EF4-FFF2-40B4-BE49-F238E27FC236}">
                <a16:creationId xmlns:a16="http://schemas.microsoft.com/office/drawing/2014/main" id="{43502E09-E7AB-4B6F-BBB5-2E5F935CD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ustDataLst>
      <p:tags r:id="rId1"/>
    </p:custDataLst>
    <p:extLst>
      <p:ext uri="{BB962C8B-B14F-4D97-AF65-F5344CB8AC3E}">
        <p14:creationId xmlns:p14="http://schemas.microsoft.com/office/powerpoint/2010/main" val="1950457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42"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DBFB-A465-45FA-8253-6844BEF77221}"/>
              </a:ext>
            </a:extLst>
          </p:cNvPr>
          <p:cNvSpPr>
            <a:spLocks noGrp="1"/>
          </p:cNvSpPr>
          <p:nvPr>
            <p:ph type="title"/>
          </p:nvPr>
        </p:nvSpPr>
        <p:spPr>
          <a:xfrm>
            <a:off x="453252" y="669793"/>
            <a:ext cx="6447501" cy="990600"/>
          </a:xfrm>
        </p:spPr>
        <p:txBody>
          <a:bodyPr>
            <a:normAutofit fontScale="90000"/>
          </a:bodyPr>
          <a:lstStyle/>
          <a:p>
            <a:br>
              <a:rPr lang="en-CA"/>
            </a:br>
            <a:endParaRPr lang="en-CA"/>
          </a:p>
        </p:txBody>
      </p:sp>
      <p:graphicFrame>
        <p:nvGraphicFramePr>
          <p:cNvPr id="6" name="Chart 5">
            <a:extLst>
              <a:ext uri="{FF2B5EF4-FFF2-40B4-BE49-F238E27FC236}">
                <a16:creationId xmlns:a16="http://schemas.microsoft.com/office/drawing/2014/main" id="{28E78ABA-1931-4809-A763-81B2CDDCC9E3}"/>
              </a:ext>
            </a:extLst>
          </p:cNvPr>
          <p:cNvGraphicFramePr>
            <a:graphicFrameLocks/>
          </p:cNvGraphicFramePr>
          <p:nvPr>
            <p:extLst>
              <p:ext uri="{D42A27DB-BD31-4B8C-83A1-F6EECF244321}">
                <p14:modId xmlns:p14="http://schemas.microsoft.com/office/powerpoint/2010/main" val="262986891"/>
              </p:ext>
            </p:extLst>
          </p:nvPr>
        </p:nvGraphicFramePr>
        <p:xfrm>
          <a:off x="371130" y="2002212"/>
          <a:ext cx="8250356" cy="418599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7ABAD30B-95A9-4E03-BBE2-B671083E8CD3}"/>
              </a:ext>
            </a:extLst>
          </p:cNvPr>
          <p:cNvCxnSpPr>
            <a:cxnSpLocks/>
          </p:cNvCxnSpPr>
          <p:nvPr/>
        </p:nvCxnSpPr>
        <p:spPr>
          <a:xfrm flipH="1">
            <a:off x="1146226" y="3067314"/>
            <a:ext cx="707702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1130" y="327975"/>
            <a:ext cx="8629034" cy="1200329"/>
          </a:xfrm>
          <a:prstGeom prst="rect">
            <a:avLst/>
          </a:prstGeom>
        </p:spPr>
        <p:txBody>
          <a:bodyPr wrap="square" lIns="91440" tIns="45720" rIns="91440" bIns="45720" anchor="t">
            <a:spAutoFit/>
          </a:bodyPr>
          <a:lstStyle/>
          <a:p>
            <a:r>
              <a:rPr lang="en-CA" sz="3600">
                <a:solidFill>
                  <a:srgbClr val="009999"/>
                </a:solidFill>
                <a:latin typeface="Arial"/>
                <a:cs typeface="Arial"/>
              </a:rPr>
              <a:t>Setting Targets using Provincial Comparisons and Peer Performance data</a:t>
            </a:r>
            <a:endParaRPr lang="en-US" sz="3600">
              <a:solidFill>
                <a:srgbClr val="009999"/>
              </a:solidFill>
              <a:latin typeface="Arial"/>
              <a:cs typeface="Arial"/>
            </a:endParaRPr>
          </a:p>
        </p:txBody>
      </p:sp>
      <p:sp>
        <p:nvSpPr>
          <p:cNvPr id="14" name="Rectangle 13">
            <a:extLst>
              <a:ext uri="{FF2B5EF4-FFF2-40B4-BE49-F238E27FC236}">
                <a16:creationId xmlns:a16="http://schemas.microsoft.com/office/drawing/2014/main" id="{14D840DC-DA53-4DE6-A4A5-6B62291F6699}"/>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3AD703A6-2540-43A2-B6F7-EC829E0EEA69}"/>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6" name="Picture 15" descr="A close up of a logo&#10;&#10;Description automatically generated">
            <a:extLst>
              <a:ext uri="{FF2B5EF4-FFF2-40B4-BE49-F238E27FC236}">
                <a16:creationId xmlns:a16="http://schemas.microsoft.com/office/drawing/2014/main" id="{4ED5155B-51FF-4785-BE2E-9B2E34AFCB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8148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9896-E51B-496D-BC0E-ACF639FF3689}"/>
              </a:ext>
            </a:extLst>
          </p:cNvPr>
          <p:cNvSpPr>
            <a:spLocks noGrp="1"/>
          </p:cNvSpPr>
          <p:nvPr>
            <p:ph type="title"/>
          </p:nvPr>
        </p:nvSpPr>
        <p:spPr>
          <a:xfrm>
            <a:off x="774123" y="278795"/>
            <a:ext cx="7543800" cy="1158774"/>
          </a:xfrm>
        </p:spPr>
        <p:txBody>
          <a:bodyPr/>
          <a:lstStyle/>
          <a:p>
            <a:r>
              <a:rPr lang="en-CA"/>
              <a:t>Identifying Targets</a:t>
            </a:r>
          </a:p>
        </p:txBody>
      </p:sp>
      <p:sp>
        <p:nvSpPr>
          <p:cNvPr id="5" name="Content Placeholder 4">
            <a:extLst>
              <a:ext uri="{FF2B5EF4-FFF2-40B4-BE49-F238E27FC236}">
                <a16:creationId xmlns:a16="http://schemas.microsoft.com/office/drawing/2014/main" id="{9801CD6F-3BDA-480D-893E-7E68D0BF9AD3}"/>
              </a:ext>
            </a:extLst>
          </p:cNvPr>
          <p:cNvSpPr>
            <a:spLocks noGrp="1"/>
          </p:cNvSpPr>
          <p:nvPr>
            <p:ph idx="1"/>
          </p:nvPr>
        </p:nvSpPr>
        <p:spPr>
          <a:xfrm>
            <a:off x="453719" y="1642930"/>
            <a:ext cx="8018611" cy="4423359"/>
          </a:xfrm>
        </p:spPr>
        <p:txBody>
          <a:bodyPr>
            <a:noAutofit/>
          </a:bodyPr>
          <a:lstStyle/>
          <a:p>
            <a:pPr>
              <a:lnSpc>
                <a:spcPct val="100000"/>
              </a:lnSpc>
            </a:pPr>
            <a:r>
              <a:rPr lang="en-CA" sz="2200">
                <a:latin typeface="Arial" panose="020B0604020202020204" pitchFamily="34" charset="0"/>
                <a:cs typeface="Arial" panose="020B0604020202020204" pitchFamily="34" charset="0"/>
              </a:rPr>
              <a:t>When you don’t have information on peer performance, you can set a target performance based on a change in </a:t>
            </a:r>
            <a:r>
              <a:rPr lang="en-CA" sz="2200" b="1">
                <a:solidFill>
                  <a:schemeClr val="accent1">
                    <a:lumMod val="75000"/>
                  </a:schemeClr>
                </a:solidFill>
                <a:latin typeface="Arial" panose="020B0604020202020204" pitchFamily="34" charset="0"/>
                <a:cs typeface="Arial" panose="020B0604020202020204" pitchFamily="34" charset="0"/>
              </a:rPr>
              <a:t>absolute performance </a:t>
            </a:r>
            <a:r>
              <a:rPr lang="en-CA" sz="2200">
                <a:latin typeface="Arial" panose="020B0604020202020204" pitchFamily="34" charset="0"/>
                <a:cs typeface="Arial" panose="020B0604020202020204" pitchFamily="34" charset="0"/>
              </a:rPr>
              <a:t>or based on </a:t>
            </a:r>
            <a:r>
              <a:rPr lang="en-CA" sz="2200" b="1">
                <a:solidFill>
                  <a:schemeClr val="accent1">
                    <a:lumMod val="75000"/>
                  </a:schemeClr>
                </a:solidFill>
                <a:latin typeface="Arial" panose="020B0604020202020204" pitchFamily="34" charset="0"/>
                <a:cs typeface="Arial" panose="020B0604020202020204" pitchFamily="34" charset="0"/>
              </a:rPr>
              <a:t>relative improvement.</a:t>
            </a:r>
          </a:p>
          <a:p>
            <a:pPr>
              <a:lnSpc>
                <a:spcPct val="100000"/>
              </a:lnSpc>
            </a:pPr>
            <a:r>
              <a:rPr lang="en-CA" sz="2200">
                <a:latin typeface="Arial" panose="020B0604020202020204" pitchFamily="34" charset="0"/>
                <a:cs typeface="Arial" panose="020B0604020202020204" pitchFamily="34" charset="0"/>
              </a:rPr>
              <a:t>For example, if you are agency C (performance = 89.8%), you may want to increase your performance </a:t>
            </a:r>
          </a:p>
          <a:p>
            <a:pPr>
              <a:lnSpc>
                <a:spcPct val="100000"/>
              </a:lnSpc>
            </a:pPr>
            <a:endParaRPr lang="en-CA" sz="2200">
              <a:latin typeface="Arial" panose="020B0604020202020204" pitchFamily="34" charset="0"/>
              <a:cs typeface="Arial" panose="020B0604020202020204" pitchFamily="34" charset="0"/>
            </a:endParaRPr>
          </a:p>
          <a:p>
            <a:pPr lvl="1">
              <a:lnSpc>
                <a:spcPct val="100000"/>
              </a:lnSpc>
            </a:pPr>
            <a:r>
              <a:rPr lang="en-CA" sz="2200">
                <a:latin typeface="Arial" panose="020B0604020202020204" pitchFamily="34" charset="0"/>
                <a:cs typeface="Arial" panose="020B0604020202020204" pitchFamily="34" charset="0"/>
              </a:rPr>
              <a:t>by an absolute value of 5%  from 89.8% to 94.8%</a:t>
            </a:r>
          </a:p>
          <a:p>
            <a:pPr marL="571500" lvl="1" indent="0">
              <a:lnSpc>
                <a:spcPct val="100000"/>
              </a:lnSpc>
              <a:buNone/>
            </a:pPr>
            <a:endParaRPr lang="en-CA" sz="2200">
              <a:latin typeface="Arial" panose="020B0604020202020204" pitchFamily="34" charset="0"/>
              <a:cs typeface="Arial" panose="020B0604020202020204" pitchFamily="34" charset="0"/>
            </a:endParaRPr>
          </a:p>
          <a:p>
            <a:pPr lvl="1">
              <a:lnSpc>
                <a:spcPct val="100000"/>
              </a:lnSpc>
            </a:pPr>
            <a:r>
              <a:rPr lang="en-CA" sz="2200">
                <a:latin typeface="Arial" panose="020B0604020202020204" pitchFamily="34" charset="0"/>
                <a:cs typeface="Arial" panose="020B0604020202020204" pitchFamily="34" charset="0"/>
              </a:rPr>
              <a:t>By a relative value of 3% (3% of 89.8%).  This would equal an absolute increase of 2.7% and a target of 92.5%</a:t>
            </a:r>
          </a:p>
        </p:txBody>
      </p:sp>
      <p:sp>
        <p:nvSpPr>
          <p:cNvPr id="4" name="Slide Number Placeholder 3">
            <a:extLst>
              <a:ext uri="{FF2B5EF4-FFF2-40B4-BE49-F238E27FC236}">
                <a16:creationId xmlns:a16="http://schemas.microsoft.com/office/drawing/2014/main" id="{B01002C4-3974-4D45-A637-9FA055003C98}"/>
              </a:ext>
            </a:extLst>
          </p:cNvPr>
          <p:cNvSpPr>
            <a:spLocks noGrp="1"/>
          </p:cNvSpPr>
          <p:nvPr>
            <p:ph type="sldNum" sz="quarter" idx="12"/>
          </p:nvPr>
        </p:nvSpPr>
        <p:spPr/>
        <p:txBody>
          <a:bodyPr/>
          <a:lstStyle/>
          <a:p>
            <a:fld id="{196DCCBC-411E-48CF-8D83-F9CCF3FFAA53}" type="slidenum">
              <a:rPr lang="en-US" smtClean="0"/>
              <a:t>29</a:t>
            </a:fld>
            <a:endParaRPr lang="en-US"/>
          </a:p>
        </p:txBody>
      </p:sp>
      <p:sp>
        <p:nvSpPr>
          <p:cNvPr id="10" name="Rectangle 9">
            <a:extLst>
              <a:ext uri="{FF2B5EF4-FFF2-40B4-BE49-F238E27FC236}">
                <a16:creationId xmlns:a16="http://schemas.microsoft.com/office/drawing/2014/main" id="{EFF7312A-6B37-4FDE-97C9-5F890F971431}"/>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6EB98D72-617E-40E7-9EEF-0B8ADAF9C4B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D45AB2E8-F168-4CCB-B09B-4FD056A29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9773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Slide58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1B4-60C5-434D-B826-669FF3FF2FFB}"/>
              </a:ext>
            </a:extLst>
          </p:cNvPr>
          <p:cNvSpPr txBox="1">
            <a:spLocks noGrp="1"/>
          </p:cNvSpPr>
          <p:nvPr>
            <p:ph type="title"/>
          </p:nvPr>
        </p:nvSpPr>
        <p:spPr>
          <a:xfrm>
            <a:off x="774121" y="278800"/>
            <a:ext cx="7543800" cy="1450759"/>
          </a:xfrm>
          <a:prstGeom prst="rect">
            <a:avLst/>
          </a:prstGeom>
          <a:noFill/>
          <a:ln>
            <a:noFill/>
          </a:ln>
        </p:spPr>
        <p:txBody>
          <a:bodyPr vert="horz" wrap="square" lIns="91421" tIns="45701" rIns="91421" bIns="45701" anchor="b" anchorCtr="0" compatLnSpc="1">
            <a:normAutofit/>
          </a:bodyPr>
          <a:lstStyle/>
          <a:p>
            <a:pPr lvl="0"/>
            <a:r>
              <a:rPr lang="en-US" sz="4400"/>
              <a:t>Using Zoom Together!</a:t>
            </a:r>
          </a:p>
        </p:txBody>
      </p:sp>
      <p:sp>
        <p:nvSpPr>
          <p:cNvPr id="3" name="Text Placeholder 2">
            <a:extLst>
              <a:ext uri="{FF2B5EF4-FFF2-40B4-BE49-F238E27FC236}">
                <a16:creationId xmlns:a16="http://schemas.microsoft.com/office/drawing/2014/main" id="{F87DFD05-5EF7-4E29-BB6B-C2483DFAD1BE}"/>
              </a:ext>
            </a:extLst>
          </p:cNvPr>
          <p:cNvSpPr txBox="1">
            <a:spLocks noGrp="1"/>
          </p:cNvSpPr>
          <p:nvPr>
            <p:ph idx="1"/>
          </p:nvPr>
        </p:nvSpPr>
        <p:spPr>
          <a:xfrm>
            <a:off x="763862" y="1797573"/>
            <a:ext cx="7645508" cy="4104458"/>
          </a:xfrm>
          <a:prstGeom prst="rect">
            <a:avLst/>
          </a:prstGeom>
          <a:noFill/>
          <a:ln>
            <a:noFill/>
          </a:ln>
        </p:spPr>
        <p:txBody>
          <a:bodyPr vert="horz" wrap="square" lIns="0" tIns="45701" rIns="0" bIns="45701" anchor="t" anchorCtr="0" compatLnSpc="1">
            <a:normAutofit/>
          </a:bodyPr>
          <a:lstStyle/>
          <a:p>
            <a:pPr lvl="0" indent="-342900">
              <a:buSzPts val="1800"/>
            </a:pPr>
            <a:r>
              <a:rPr lang="en-US" sz="2800">
                <a:solidFill>
                  <a:srgbClr val="3CAA9D"/>
                </a:solidFill>
              </a:rPr>
              <a:t>During the session if you want to contribute but not speak please use the chat function at the right hand of the toolbar </a:t>
            </a:r>
          </a:p>
        </p:txBody>
      </p:sp>
      <p:pic>
        <p:nvPicPr>
          <p:cNvPr id="4" name="Picture 4">
            <a:extLst>
              <a:ext uri="{FF2B5EF4-FFF2-40B4-BE49-F238E27FC236}">
                <a16:creationId xmlns:a16="http://schemas.microsoft.com/office/drawing/2014/main" id="{B06DC1C3-C63F-40BD-B12D-6EC9757D78CF}"/>
              </a:ext>
            </a:extLst>
          </p:cNvPr>
          <p:cNvPicPr>
            <a:picLocks noChangeAspect="1"/>
          </p:cNvPicPr>
          <p:nvPr/>
        </p:nvPicPr>
        <p:blipFill>
          <a:blip r:embed="rId3"/>
          <a:stretch>
            <a:fillRect/>
          </a:stretch>
        </p:blipFill>
        <p:spPr>
          <a:xfrm>
            <a:off x="2218343" y="3300865"/>
            <a:ext cx="4736527" cy="3003200"/>
          </a:xfrm>
          <a:prstGeom prst="rect">
            <a:avLst/>
          </a:prstGeom>
          <a:noFill/>
          <a:ln cap="flat">
            <a:noFill/>
          </a:ln>
        </p:spPr>
      </p:pic>
      <p:sp>
        <p:nvSpPr>
          <p:cNvPr id="5" name="Oval 5">
            <a:extLst>
              <a:ext uri="{FF2B5EF4-FFF2-40B4-BE49-F238E27FC236}">
                <a16:creationId xmlns:a16="http://schemas.microsoft.com/office/drawing/2014/main" id="{E59A2861-D04E-4D19-A89A-74E07C567AA9}"/>
              </a:ext>
            </a:extLst>
          </p:cNvPr>
          <p:cNvSpPr/>
          <p:nvPr/>
        </p:nvSpPr>
        <p:spPr>
          <a:xfrm>
            <a:off x="5519885" y="5568997"/>
            <a:ext cx="819265" cy="66605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76196" cap="flat">
            <a:solidFill>
              <a:srgbClr val="B05C0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0" name="Rectangle 9">
            <a:extLst>
              <a:ext uri="{FF2B5EF4-FFF2-40B4-BE49-F238E27FC236}">
                <a16:creationId xmlns:a16="http://schemas.microsoft.com/office/drawing/2014/main" id="{27A7C2AE-E42D-4745-80BD-DDE966A7CF0C}"/>
              </a:ext>
            </a:extLst>
          </p:cNvPr>
          <p:cNvSpPr/>
          <p:nvPr/>
        </p:nvSpPr>
        <p:spPr>
          <a:xfrm>
            <a:off x="10391" y="6631306"/>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34B4B9F7-19C2-4F1C-AEDD-78E9677D5B36}"/>
              </a:ext>
            </a:extLst>
          </p:cNvPr>
          <p:cNvSpPr/>
          <p:nvPr/>
        </p:nvSpPr>
        <p:spPr>
          <a:xfrm>
            <a:off x="0" y="6597017"/>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E735C22A-E5BD-4B46-A7D9-258C60940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50635"/>
            <a:ext cx="166207" cy="16620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423"/>
        <p:cNvGrpSpPr/>
        <p:nvPr/>
      </p:nvGrpSpPr>
      <p:grpSpPr>
        <a:xfrm>
          <a:off x="0" y="0"/>
          <a:ext cx="0" cy="0"/>
          <a:chOff x="0" y="0"/>
          <a:chExt cx="0" cy="0"/>
        </a:xfrm>
      </p:grpSpPr>
      <p:sp>
        <p:nvSpPr>
          <p:cNvPr id="1424" name="Google Shape;1424;p107"/>
          <p:cNvSpPr txBox="1">
            <a:spLocks noGrp="1"/>
          </p:cNvSpPr>
          <p:nvPr>
            <p:ph type="title"/>
          </p:nvPr>
        </p:nvSpPr>
        <p:spPr>
          <a:xfrm>
            <a:off x="697314" y="144686"/>
            <a:ext cx="6589199" cy="128089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t>Variation</a:t>
            </a:r>
            <a:endParaRPr/>
          </a:p>
        </p:txBody>
      </p:sp>
      <p:sp>
        <p:nvSpPr>
          <p:cNvPr id="1425" name="Google Shape;1425;p107"/>
          <p:cNvSpPr txBox="1">
            <a:spLocks noGrp="1"/>
          </p:cNvSpPr>
          <p:nvPr>
            <p:ph idx="1"/>
          </p:nvPr>
        </p:nvSpPr>
        <p:spPr>
          <a:xfrm>
            <a:off x="457200" y="1299879"/>
            <a:ext cx="8229600" cy="49307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F6062"/>
              </a:buClr>
              <a:buSzPts val="2380"/>
              <a:buChar char="•"/>
            </a:pPr>
            <a:endParaRPr lang="en-CA" sz="2300"/>
          </a:p>
          <a:p>
            <a:pPr marL="228600" lvl="0" indent="-228600" algn="l" rtl="0">
              <a:lnSpc>
                <a:spcPct val="90000"/>
              </a:lnSpc>
              <a:spcBef>
                <a:spcPts val="0"/>
              </a:spcBef>
              <a:spcAft>
                <a:spcPts val="0"/>
              </a:spcAft>
              <a:buClr>
                <a:srgbClr val="5F6062"/>
              </a:buClr>
              <a:buSzPts val="2380"/>
              <a:buChar char="•"/>
            </a:pPr>
            <a:r>
              <a:rPr lang="en-CA" sz="2300"/>
              <a:t>Variation is all around us and is a natural part of any system </a:t>
            </a:r>
            <a:r>
              <a:rPr lang="en-CA" i="1"/>
              <a:t>(e.g. </a:t>
            </a:r>
            <a:r>
              <a:rPr lang="en-CA" i="1">
                <a:solidFill>
                  <a:srgbClr val="555759"/>
                </a:solidFill>
              </a:rPr>
              <a:t>time it takes to get to work, weight, time from referral to first appointment, stock market?) </a:t>
            </a:r>
            <a:endParaRPr i="1"/>
          </a:p>
          <a:p>
            <a:pPr marL="228600" lvl="0" indent="-228600" algn="l" rtl="0">
              <a:lnSpc>
                <a:spcPct val="90000"/>
              </a:lnSpc>
              <a:spcBef>
                <a:spcPts val="1000"/>
              </a:spcBef>
              <a:spcAft>
                <a:spcPts val="0"/>
              </a:spcAft>
              <a:buClr>
                <a:srgbClr val="5F6062"/>
              </a:buClr>
              <a:buSzPts val="2380"/>
              <a:buChar char="•"/>
            </a:pPr>
            <a:r>
              <a:rPr lang="en-CA" sz="2300"/>
              <a:t>Measurement of any process or outcome for different people or at different times will not show the same value.</a:t>
            </a:r>
            <a:endParaRPr sz="2300"/>
          </a:p>
          <a:p>
            <a:pPr marL="228600" lvl="0" indent="-228600" algn="l" rtl="0">
              <a:lnSpc>
                <a:spcPct val="90000"/>
              </a:lnSpc>
              <a:spcBef>
                <a:spcPts val="1000"/>
              </a:spcBef>
              <a:spcAft>
                <a:spcPts val="0"/>
              </a:spcAft>
              <a:buClr>
                <a:srgbClr val="5F6062"/>
              </a:buClr>
              <a:buSzPts val="2380"/>
              <a:buChar char="•"/>
            </a:pPr>
            <a:r>
              <a:rPr lang="en-CA" sz="2300"/>
              <a:t>If you saw a report, and every value would be the same, would you be surprised?</a:t>
            </a:r>
            <a:endParaRPr sz="2300"/>
          </a:p>
          <a:p>
            <a:pPr marL="228600" lvl="0" indent="-228600" algn="l" rtl="0">
              <a:lnSpc>
                <a:spcPct val="90000"/>
              </a:lnSpc>
              <a:spcBef>
                <a:spcPts val="1000"/>
              </a:spcBef>
              <a:spcAft>
                <a:spcPts val="0"/>
              </a:spcAft>
              <a:buClr>
                <a:srgbClr val="5F6062"/>
              </a:buClr>
              <a:buSzPts val="2380"/>
              <a:buChar char="•"/>
            </a:pPr>
            <a:r>
              <a:rPr lang="en-CA" sz="2300"/>
              <a:t>There is variation in processes and outcomes</a:t>
            </a:r>
            <a:endParaRPr sz="2300"/>
          </a:p>
          <a:p>
            <a:pPr marL="228600" lvl="0" indent="-228600" algn="l" rtl="0">
              <a:lnSpc>
                <a:spcPct val="90000"/>
              </a:lnSpc>
              <a:spcBef>
                <a:spcPts val="1000"/>
              </a:spcBef>
              <a:spcAft>
                <a:spcPts val="0"/>
              </a:spcAft>
              <a:buClr>
                <a:srgbClr val="5F6062"/>
              </a:buClr>
              <a:buSzPts val="2380"/>
              <a:buChar char="•"/>
            </a:pPr>
            <a:r>
              <a:rPr lang="en-CA" sz="2300"/>
              <a:t>Some variation is expected and other variation is not</a:t>
            </a:r>
          </a:p>
          <a:p>
            <a:pPr marL="0" lvl="0" indent="0" algn="ctr" rtl="0">
              <a:lnSpc>
                <a:spcPct val="90000"/>
              </a:lnSpc>
              <a:spcBef>
                <a:spcPts val="1000"/>
              </a:spcBef>
              <a:spcAft>
                <a:spcPts val="0"/>
              </a:spcAft>
              <a:buClr>
                <a:srgbClr val="5F6062"/>
              </a:buClr>
              <a:buSzPts val="2380"/>
              <a:buNone/>
            </a:pPr>
            <a:endParaRPr lang="en-CA" sz="2300" b="1">
              <a:solidFill>
                <a:srgbClr val="BD4B26"/>
              </a:solidFill>
            </a:endParaRPr>
          </a:p>
          <a:p>
            <a:pPr marL="0" lvl="0" indent="0" algn="ctr" rtl="0">
              <a:lnSpc>
                <a:spcPct val="90000"/>
              </a:lnSpc>
              <a:spcBef>
                <a:spcPts val="1000"/>
              </a:spcBef>
              <a:spcAft>
                <a:spcPts val="0"/>
              </a:spcAft>
              <a:buClr>
                <a:srgbClr val="5F6062"/>
              </a:buClr>
              <a:buSzPts val="2380"/>
              <a:buNone/>
            </a:pPr>
            <a:r>
              <a:rPr lang="en-CA" sz="2300" b="1">
                <a:solidFill>
                  <a:srgbClr val="BD4B26"/>
                </a:solidFill>
              </a:rPr>
              <a:t>A basic principle of Quality Improvement is to reduce the amount of variation in a system!</a:t>
            </a:r>
            <a:endParaRPr sz="2300">
              <a:solidFill>
                <a:srgbClr val="BD4B26"/>
              </a:solidFill>
            </a:endParaRPr>
          </a:p>
          <a:p>
            <a:pPr marL="228600" lvl="0" indent="-77470" algn="l" rtl="0">
              <a:lnSpc>
                <a:spcPct val="70000"/>
              </a:lnSpc>
              <a:spcBef>
                <a:spcPts val="1000"/>
              </a:spcBef>
              <a:spcAft>
                <a:spcPts val="0"/>
              </a:spcAft>
              <a:buClr>
                <a:srgbClr val="5F6062"/>
              </a:buClr>
              <a:buSzPts val="2380"/>
              <a:buNone/>
            </a:pPr>
            <a:endParaRPr sz="2380"/>
          </a:p>
        </p:txBody>
      </p:sp>
      <p:sp>
        <p:nvSpPr>
          <p:cNvPr id="1428" name="Google Shape;1428;p10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30</a:t>
            </a:fld>
            <a:endParaRPr/>
          </a:p>
        </p:txBody>
      </p:sp>
      <p:sp>
        <p:nvSpPr>
          <p:cNvPr id="1426" name="Google Shape;1426;p107"/>
          <p:cNvSpPr txBox="1"/>
          <p:nvPr/>
        </p:nvSpPr>
        <p:spPr>
          <a:xfrm>
            <a:off x="2353670" y="6153507"/>
            <a:ext cx="4606925" cy="2619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Source:  Murray, M (2006).  Variation and Control Charts</a:t>
            </a:r>
            <a:endParaRPr sz="1100" b="0" i="0" u="none" strike="noStrike" cap="none">
              <a:solidFill>
                <a:schemeClr val="dk1"/>
              </a:solidFill>
              <a:latin typeface="Calibri"/>
              <a:ea typeface="Calibri"/>
              <a:cs typeface="Calibri"/>
              <a:sym typeface="Calibri"/>
            </a:endParaRPr>
          </a:p>
        </p:txBody>
      </p:sp>
      <p:pic>
        <p:nvPicPr>
          <p:cNvPr id="2" name="Picture 1"/>
          <p:cNvPicPr>
            <a:picLocks noChangeAspect="1"/>
          </p:cNvPicPr>
          <p:nvPr/>
        </p:nvPicPr>
        <p:blipFill rotWithShape="1">
          <a:blip r:embed="rId3"/>
          <a:srcRect b="6528"/>
          <a:stretch/>
        </p:blipFill>
        <p:spPr>
          <a:xfrm>
            <a:off x="6092028" y="47562"/>
            <a:ext cx="2834886" cy="1487324"/>
          </a:xfrm>
          <a:prstGeom prst="rect">
            <a:avLst/>
          </a:prstGeom>
        </p:spPr>
      </p:pic>
      <p:sp>
        <p:nvSpPr>
          <p:cNvPr id="13" name="Rectangle 12">
            <a:extLst>
              <a:ext uri="{FF2B5EF4-FFF2-40B4-BE49-F238E27FC236}">
                <a16:creationId xmlns:a16="http://schemas.microsoft.com/office/drawing/2014/main" id="{53400945-AF52-41DD-887C-3A82ADF2FF9D}"/>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A15A7A69-00E5-4F36-AC54-91309E1C8304}"/>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9" name="Picture 18" descr="A close up of a logo&#10;&#10;Description automatically generated">
            <a:extLst>
              <a:ext uri="{FF2B5EF4-FFF2-40B4-BE49-F238E27FC236}">
                <a16:creationId xmlns:a16="http://schemas.microsoft.com/office/drawing/2014/main" id="{65436608-C012-44A8-BC2E-D62C4C6D8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156446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434"/>
        <p:cNvGrpSpPr/>
        <p:nvPr/>
      </p:nvGrpSpPr>
      <p:grpSpPr>
        <a:xfrm>
          <a:off x="0" y="0"/>
          <a:ext cx="0" cy="0"/>
          <a:chOff x="0" y="0"/>
          <a:chExt cx="0" cy="0"/>
        </a:xfrm>
      </p:grpSpPr>
      <p:sp>
        <p:nvSpPr>
          <p:cNvPr id="1435" name="Google Shape;1435;p108"/>
          <p:cNvSpPr txBox="1">
            <a:spLocks noGrp="1"/>
          </p:cNvSpPr>
          <p:nvPr>
            <p:ph type="title"/>
          </p:nvPr>
        </p:nvSpPr>
        <p:spPr>
          <a:xfrm>
            <a:off x="628650" y="149972"/>
            <a:ext cx="7886700" cy="10441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solidFill>
                  <a:srgbClr val="009999"/>
                </a:solidFill>
                <a:latin typeface="Arial" panose="020B0604020202020204" pitchFamily="34" charset="0"/>
                <a:cs typeface="Arial" panose="020B0604020202020204" pitchFamily="34" charset="0"/>
              </a:rPr>
              <a:t>Understanding Variation</a:t>
            </a:r>
            <a:endParaRPr lang="en-US">
              <a:solidFill>
                <a:srgbClr val="009999"/>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87440" y="1273176"/>
            <a:ext cx="3867150" cy="4351338"/>
          </a:xfrm>
        </p:spPr>
        <p:txBody>
          <a:bodyPr>
            <a:normAutofit fontScale="77500" lnSpcReduction="20000"/>
          </a:bodyPr>
          <a:lstStyle/>
          <a:p>
            <a:pPr marL="0" indent="0">
              <a:buNone/>
            </a:pPr>
            <a:r>
              <a:rPr lang="en-US">
                <a:latin typeface="Arial" panose="020B0604020202020204" pitchFamily="34" charset="0"/>
                <a:cs typeface="Arial" panose="020B0604020202020204" pitchFamily="34" charset="0"/>
              </a:rPr>
              <a:t>Common cause</a:t>
            </a:r>
          </a:p>
          <a:p>
            <a:r>
              <a:rPr lang="en-US" sz="2000">
                <a:latin typeface="Arial" panose="020B0604020202020204" pitchFamily="34" charset="0"/>
                <a:cs typeface="Arial" panose="020B0604020202020204" pitchFamily="34" charset="0"/>
              </a:rPr>
              <a:t>affects everyone, over all outcomes and over time</a:t>
            </a:r>
          </a:p>
          <a:p>
            <a:r>
              <a:rPr lang="en-CA" sz="2000">
                <a:latin typeface="Arial" panose="020B0604020202020204" pitchFamily="34" charset="0"/>
                <a:cs typeface="Arial" panose="020B0604020202020204" pitchFamily="34" charset="0"/>
              </a:rPr>
              <a:t>normal ebb and flow of a process or system</a:t>
            </a:r>
          </a:p>
          <a:p>
            <a:r>
              <a:rPr lang="en-US" sz="2000">
                <a:latin typeface="Arial" panose="020B0604020202020204" pitchFamily="34" charset="0"/>
                <a:cs typeface="Arial" panose="020B0604020202020204" pitchFamily="34" charset="0"/>
              </a:rPr>
              <a:t>time it takes to travel to work using public transit </a:t>
            </a:r>
          </a:p>
          <a:p>
            <a:pPr marL="0" indent="0">
              <a:buNone/>
            </a:pPr>
            <a:endParaRPr 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endParaRPr>
          </a:p>
          <a:p>
            <a:pPr marL="0" indent="0">
              <a:buNone/>
            </a:pPr>
            <a:r>
              <a:rPr lang="en-US" sz="2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rPr>
              <a:t>	wait times</a:t>
            </a:r>
          </a:p>
          <a:p>
            <a:pPr marL="0" indent="0">
              <a:buNone/>
            </a:pPr>
            <a:r>
              <a:rPr lang="en-US" sz="2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crisis calls </a:t>
            </a:r>
          </a:p>
          <a:p>
            <a:pPr marL="0" indent="0">
              <a:buNone/>
            </a:pPr>
            <a:r>
              <a:rPr lang="en-US" sz="2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clinical values (BP, weight, blood sugar etc.)</a:t>
            </a:r>
            <a:endParaRPr lang="en-CA" sz="2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a:p>
        </p:txBody>
      </p:sp>
      <p:sp>
        <p:nvSpPr>
          <p:cNvPr id="4" name="Content Placeholder 3"/>
          <p:cNvSpPr>
            <a:spLocks noGrp="1"/>
          </p:cNvSpPr>
          <p:nvPr>
            <p:ph sz="half" idx="2"/>
          </p:nvPr>
        </p:nvSpPr>
        <p:spPr>
          <a:xfrm>
            <a:off x="4572000" y="1238549"/>
            <a:ext cx="3867150" cy="4351338"/>
          </a:xfrm>
        </p:spPr>
        <p:txBody>
          <a:bodyPr>
            <a:normAutofit fontScale="77500" lnSpcReduction="20000"/>
          </a:bodyPr>
          <a:lstStyle/>
          <a:p>
            <a:pPr marL="0" indent="0">
              <a:buNone/>
            </a:pPr>
            <a:r>
              <a:rPr lang="en-US">
                <a:latin typeface="Arial" panose="020B0604020202020204" pitchFamily="34" charset="0"/>
                <a:cs typeface="Arial" panose="020B0604020202020204" pitchFamily="34" charset="0"/>
              </a:rPr>
              <a:t>Special cause</a:t>
            </a:r>
          </a:p>
          <a:p>
            <a:r>
              <a:rPr lang="en-US" sz="2000">
                <a:latin typeface="Arial" panose="020B0604020202020204" pitchFamily="34" charset="0"/>
                <a:cs typeface="Arial" panose="020B0604020202020204" pitchFamily="34" charset="0"/>
              </a:rPr>
              <a:t>arises because of specific circumstances and does not affect everyone or all parts of the system all the time</a:t>
            </a:r>
          </a:p>
          <a:p>
            <a:r>
              <a:rPr lang="en-US" sz="2000">
                <a:latin typeface="Arial" panose="020B0604020202020204" pitchFamily="34" charset="0"/>
                <a:cs typeface="Arial" panose="020B0604020202020204" pitchFamily="34" charset="0"/>
              </a:rPr>
              <a:t>when something happens that wasn’t expected (positive or negative)</a:t>
            </a:r>
          </a:p>
          <a:p>
            <a:r>
              <a:rPr lang="en-CA" sz="2000">
                <a:latin typeface="Arial" panose="020B0604020202020204" pitchFamily="34" charset="0"/>
                <a:cs typeface="Arial" panose="020B0604020202020204" pitchFamily="34" charset="0"/>
              </a:rPr>
              <a:t>if there is a problem with the transit, school holiday, or there is a road closure- could impact (slow down or speed up) the time it takes to get to work</a:t>
            </a:r>
          </a:p>
          <a:p>
            <a:endParaRPr lang="en-CA" sz="2000">
              <a:latin typeface="Arial" panose="020B0604020202020204" pitchFamily="34" charset="0"/>
              <a:cs typeface="Arial" panose="020B0604020202020204" pitchFamily="34" charset="0"/>
            </a:endParaRPr>
          </a:p>
          <a:p>
            <a:pPr marL="0" indent="0">
              <a:buNone/>
            </a:pPr>
            <a:endParaRPr lang="en-CA" sz="2000">
              <a:latin typeface="Arial" panose="020B0604020202020204" pitchFamily="34" charset="0"/>
              <a:cs typeface="Arial" panose="020B0604020202020204" pitchFamily="34" charset="0"/>
            </a:endParaRPr>
          </a:p>
          <a:p>
            <a:pPr marL="0" indent="0">
              <a:buNone/>
            </a:pPr>
            <a:endParaRPr lang="en-CA"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marL="0" indent="0">
              <a:buNone/>
            </a:pPr>
            <a:r>
              <a:rPr lang="en-CA"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demand for service</a:t>
            </a:r>
          </a:p>
          <a:p>
            <a:pPr marL="0" indent="0">
              <a:buNone/>
            </a:pPr>
            <a:r>
              <a:rPr lang="en-CA" sz="2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clinical values (unusual blood value)</a:t>
            </a:r>
            <a:endParaRPr lang="en-US" sz="2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pPr marL="0" indent="0">
              <a:buNone/>
            </a:pPr>
            <a:endParaRPr lang="en-US"/>
          </a:p>
        </p:txBody>
      </p:sp>
      <p:sp>
        <p:nvSpPr>
          <p:cNvPr id="1437" name="Google Shape;1437;p108"/>
          <p:cNvSpPr txBox="1"/>
          <p:nvPr/>
        </p:nvSpPr>
        <p:spPr>
          <a:xfrm>
            <a:off x="511228" y="5920365"/>
            <a:ext cx="8086725" cy="430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CA" sz="1100" b="0" i="1" u="none" strike="noStrike" cap="none">
                <a:solidFill>
                  <a:schemeClr val="dk1"/>
                </a:solidFill>
                <a:latin typeface="Calibri"/>
                <a:ea typeface="Calibri"/>
                <a:cs typeface="Calibri"/>
                <a:sym typeface="Calibri"/>
              </a:rPr>
              <a:t> </a:t>
            </a:r>
            <a:r>
              <a:rPr lang="en-CA" sz="1100" b="0" i="1" u="sng" strike="noStrike" cap="none">
                <a:solidFill>
                  <a:schemeClr val="hlink"/>
                </a:solidFill>
                <a:latin typeface="Calibri"/>
                <a:ea typeface="Calibri"/>
                <a:cs typeface="Calibri"/>
                <a:sym typeface="Calibri"/>
                <a:hlinkClick r:id="rId3"/>
              </a:rPr>
              <a:t>http://www.qihub.scot.nhs.uk/media/1069384/sis%20day%201%20facilitator%20notes.pdf</a:t>
            </a:r>
            <a:r>
              <a:rPr lang="en-CA" sz="1100" b="0" i="1" u="none" strike="noStrike" cap="none">
                <a:solidFill>
                  <a:schemeClr val="dk1"/>
                </a:solidFill>
                <a:latin typeface="Calibri"/>
                <a:ea typeface="Calibri"/>
                <a:cs typeface="Calibri"/>
                <a:sym typeface="Calibri"/>
              </a:rPr>
              <a:t>  </a:t>
            </a:r>
            <a:endParaRPr sz="1100" b="0" i="1" u="none" strike="noStrike" cap="none">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943AFEBC-F672-4B23-9D4D-829B0983169A}"/>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90DC2413-2FCC-4C88-B325-4517F40C8F4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C3BA2833-2604-4FEC-AB8C-8037874D8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
        <p:nvSpPr>
          <p:cNvPr id="2" name="Rectangle 1">
            <a:extLst>
              <a:ext uri="{FF2B5EF4-FFF2-40B4-BE49-F238E27FC236}">
                <a16:creationId xmlns:a16="http://schemas.microsoft.com/office/drawing/2014/main" id="{027BC4D0-4AF1-4273-B8BB-07310141F1C2}"/>
              </a:ext>
            </a:extLst>
          </p:cNvPr>
          <p:cNvSpPr/>
          <p:nvPr/>
        </p:nvSpPr>
        <p:spPr>
          <a:xfrm>
            <a:off x="852027" y="3034012"/>
            <a:ext cx="2539477" cy="523220"/>
          </a:xfrm>
          <a:prstGeom prst="rect">
            <a:avLst/>
          </a:prstGeom>
          <a:noFill/>
        </p:spPr>
        <p:txBody>
          <a:bodyPr wrap="none" lIns="91440" tIns="45720" rIns="91440" bIns="45720">
            <a:spAutoFit/>
          </a:bodyPr>
          <a:lstStyle/>
          <a:p>
            <a:pPr algn="ctr"/>
            <a:r>
              <a:rPr lang="en-US" sz="28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OPOC Scores</a:t>
            </a:r>
            <a:endParaRPr lang="en-US" sz="2800" b="1" cap="none" spc="0">
              <a:ln w="22225">
                <a:solidFill>
                  <a:schemeClr val="accent2"/>
                </a:solidFill>
                <a:prstDash val="solid"/>
              </a:ln>
              <a:solidFill>
                <a:schemeClr val="accent2">
                  <a:lumMod val="40000"/>
                  <a:lumOff val="60000"/>
                </a:schemeClr>
              </a:solidFill>
              <a:effectLst/>
            </a:endParaRPr>
          </a:p>
        </p:txBody>
      </p:sp>
      <p:sp>
        <p:nvSpPr>
          <p:cNvPr id="5" name="Rectangle 4">
            <a:extLst>
              <a:ext uri="{FF2B5EF4-FFF2-40B4-BE49-F238E27FC236}">
                <a16:creationId xmlns:a16="http://schemas.microsoft.com/office/drawing/2014/main" id="{123C42BC-D48B-49F1-A618-BE2ABC4852EC}"/>
              </a:ext>
            </a:extLst>
          </p:cNvPr>
          <p:cNvSpPr/>
          <p:nvPr/>
        </p:nvSpPr>
        <p:spPr>
          <a:xfrm>
            <a:off x="4825819" y="4130310"/>
            <a:ext cx="2954655" cy="646331"/>
          </a:xfrm>
          <a:prstGeom prst="rect">
            <a:avLst/>
          </a:prstGeom>
          <a:noFill/>
        </p:spPr>
        <p:txBody>
          <a:bodyPr wrap="none" lIns="91440" tIns="45720" rIns="91440" bIns="45720">
            <a:spAutoFit/>
          </a:bodyPr>
          <a:lstStyle/>
          <a:p>
            <a:pPr algn="ctr"/>
            <a:r>
              <a:rPr lang="en-CA" b="0" cap="none" spc="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Impact of COVID** </a:t>
            </a:r>
          </a:p>
          <a:p>
            <a:pPr algn="ctr"/>
            <a:r>
              <a:rPr lang="en-CA" b="0" cap="none" spc="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on client perception of care</a:t>
            </a:r>
            <a:endParaRPr lang="en-U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481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3">
                                            <p:txEl>
                                              <p:pRg st="7" end="7"/>
                                            </p:txEl>
                                          </p:spTgt>
                                        </p:tgtEl>
                                      </p:cBhvr>
                                    </p:animEffect>
                                    <p:animScale>
                                      <p:cBhvr>
                                        <p:cTn id="24" dur="250" autoRev="1" fill="hold"/>
                                        <p:tgtEl>
                                          <p:spTgt spid="3">
                                            <p:txEl>
                                              <p:pRg st="7" end="7"/>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additive="base">
                                        <p:cTn id="5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3336BB7-5C7D-42ED-BEF0-8AEC7A512637}"/>
              </a:ext>
            </a:extLst>
          </p:cNvPr>
          <p:cNvSpPr>
            <a:spLocks noGrp="1" noChangeArrowheads="1"/>
          </p:cNvSpPr>
          <p:nvPr>
            <p:ph type="title" idx="4294967295"/>
          </p:nvPr>
        </p:nvSpPr>
        <p:spPr>
          <a:xfrm>
            <a:off x="0" y="0"/>
            <a:ext cx="7389813" cy="619125"/>
          </a:xfrm>
        </p:spPr>
        <p:txBody>
          <a:bodyPr/>
          <a:lstStyle/>
          <a:p>
            <a:pPr eaLnBrk="1" hangingPunct="1"/>
            <a:r>
              <a:rPr lang="en-US" altLang="en-US" sz="2800" b="1">
                <a:solidFill>
                  <a:srgbClr val="002060"/>
                </a:solidFill>
              </a:rPr>
              <a:t>What’s Wrong with Descriptive Statistics?</a:t>
            </a:r>
          </a:p>
        </p:txBody>
      </p:sp>
      <p:pic>
        <p:nvPicPr>
          <p:cNvPr id="17411" name="Picture 6">
            <a:extLst>
              <a:ext uri="{FF2B5EF4-FFF2-40B4-BE49-F238E27FC236}">
                <a16:creationId xmlns:a16="http://schemas.microsoft.com/office/drawing/2014/main" id="{DA2AED84-8F6A-4F48-8817-57867083F1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44525"/>
            <a:ext cx="9144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a:extLst>
              <a:ext uri="{FF2B5EF4-FFF2-40B4-BE49-F238E27FC236}">
                <a16:creationId xmlns:a16="http://schemas.microsoft.com/office/drawing/2014/main" id="{DD3912DC-ADE5-4004-B7EC-CB70C1B746AC}"/>
              </a:ext>
            </a:extLst>
          </p:cNvPr>
          <p:cNvSpPr>
            <a:spLocks noChangeArrowheads="1"/>
          </p:cNvSpPr>
          <p:nvPr/>
        </p:nvSpPr>
        <p:spPr bwMode="auto">
          <a:xfrm>
            <a:off x="219075" y="4187536"/>
            <a:ext cx="8678863" cy="44680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3" name="TextBox 5">
            <a:extLst>
              <a:ext uri="{FF2B5EF4-FFF2-40B4-BE49-F238E27FC236}">
                <a16:creationId xmlns:a16="http://schemas.microsoft.com/office/drawing/2014/main" id="{B81125B5-26F5-4505-8457-1CBC4CECACC8}"/>
              </a:ext>
            </a:extLst>
          </p:cNvPr>
          <p:cNvSpPr txBox="1">
            <a:spLocks noChangeArrowheads="1"/>
          </p:cNvSpPr>
          <p:nvPr/>
        </p:nvSpPr>
        <p:spPr bwMode="auto">
          <a:xfrm>
            <a:off x="228600" y="64881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t>HC Data Guide</a:t>
            </a:r>
            <a:r>
              <a:rPr lang="en-US" altLang="en-US" sz="1800"/>
              <a:t>, p 111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a16="http://schemas.microsoft.com/office/drawing/2014/main" id="{C12D28E7-CF1F-4E8C-8BA1-4C2854B84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54025"/>
            <a:ext cx="78486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a:extLst>
              <a:ext uri="{FF2B5EF4-FFF2-40B4-BE49-F238E27FC236}">
                <a16:creationId xmlns:a16="http://schemas.microsoft.com/office/drawing/2014/main" id="{F0506A40-22FA-4834-9AC8-626ECE2D4E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EDB5EF-6392-4C25-AA10-18B0A740BBA6}"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361478" name="Rectangle 6">
            <a:extLst>
              <a:ext uri="{FF2B5EF4-FFF2-40B4-BE49-F238E27FC236}">
                <a16:creationId xmlns:a16="http://schemas.microsoft.com/office/drawing/2014/main" id="{8BF4CEA3-6799-430F-B4E4-D497C797FCDC}"/>
              </a:ext>
            </a:extLst>
          </p:cNvPr>
          <p:cNvSpPr>
            <a:spLocks noGrp="1" noChangeArrowheads="1"/>
          </p:cNvSpPr>
          <p:nvPr>
            <p:ph type="title" idx="4294967295"/>
          </p:nvPr>
        </p:nvSpPr>
        <p:spPr>
          <a:xfrm>
            <a:off x="0" y="0"/>
            <a:ext cx="8229600" cy="533400"/>
          </a:xfrm>
        </p:spPr>
        <p:txBody>
          <a:bodyPr rtlCol="0">
            <a:normAutofit/>
          </a:bodyPr>
          <a:lstStyle/>
          <a:p>
            <a:pPr eaLnBrk="1" fontAlgn="auto" hangingPunct="1">
              <a:spcAft>
                <a:spcPts val="0"/>
              </a:spcAft>
              <a:defRPr/>
            </a:pPr>
            <a:r>
              <a:rPr lang="en-US" sz="3200" b="1"/>
              <a:t>Scatter Plots for Data in Table 4-1</a:t>
            </a:r>
          </a:p>
        </p:txBody>
      </p:sp>
      <p:sp>
        <p:nvSpPr>
          <p:cNvPr id="19460" name="TextBox 4">
            <a:extLst>
              <a:ext uri="{FF2B5EF4-FFF2-40B4-BE49-F238E27FC236}">
                <a16:creationId xmlns:a16="http://schemas.microsoft.com/office/drawing/2014/main" id="{0A8AC3BA-BCDF-4A1D-A703-8D645FDDC29C}"/>
              </a:ext>
            </a:extLst>
          </p:cNvPr>
          <p:cNvSpPr txBox="1">
            <a:spLocks noChangeArrowheads="1"/>
          </p:cNvSpPr>
          <p:nvPr/>
        </p:nvSpPr>
        <p:spPr bwMode="auto">
          <a:xfrm>
            <a:off x="152400" y="571500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t>HC Data Guide</a:t>
            </a:r>
            <a:r>
              <a:rPr lang="en-US" altLang="en-US" sz="1800"/>
              <a:t>, p. 112</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458"/>
        <p:cNvGrpSpPr/>
        <p:nvPr/>
      </p:nvGrpSpPr>
      <p:grpSpPr>
        <a:xfrm>
          <a:off x="0" y="0"/>
          <a:ext cx="0" cy="0"/>
          <a:chOff x="0" y="0"/>
          <a:chExt cx="0" cy="0"/>
        </a:xfrm>
      </p:grpSpPr>
      <p:pic>
        <p:nvPicPr>
          <p:cNvPr id="1459" name="Google Shape;1459;p110"/>
          <p:cNvPicPr preferRelativeResize="0"/>
          <p:nvPr/>
        </p:nvPicPr>
        <p:blipFill rotWithShape="1">
          <a:blip r:embed="rId3">
            <a:alphaModFix/>
          </a:blip>
          <a:srcRect l="11475" t="25000" r="15363" b="20192"/>
          <a:stretch/>
        </p:blipFill>
        <p:spPr>
          <a:xfrm>
            <a:off x="1563934" y="1866900"/>
            <a:ext cx="5591175" cy="3124200"/>
          </a:xfrm>
          <a:prstGeom prst="rect">
            <a:avLst/>
          </a:prstGeom>
          <a:noFill/>
          <a:ln>
            <a:noFill/>
          </a:ln>
        </p:spPr>
      </p:pic>
      <p:sp>
        <p:nvSpPr>
          <p:cNvPr id="1460" name="Google Shape;1460;p110"/>
          <p:cNvSpPr txBox="1"/>
          <p:nvPr/>
        </p:nvSpPr>
        <p:spPr>
          <a:xfrm>
            <a:off x="1333500" y="5206804"/>
            <a:ext cx="6477000" cy="3698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a:solidFill>
                  <a:srgbClr val="000000"/>
                </a:solidFill>
                <a:latin typeface="Arial"/>
                <a:ea typeface="Arial"/>
                <a:cs typeface="Arial"/>
                <a:sym typeface="Arial"/>
              </a:rPr>
              <a:t>‘</a:t>
            </a:r>
            <a:r>
              <a:rPr lang="en-CA" sz="1800" b="1" i="1" u="none" strike="noStrike" cap="none">
                <a:solidFill>
                  <a:srgbClr val="000000"/>
                </a:solidFill>
                <a:latin typeface="Arial"/>
                <a:ea typeface="Arial"/>
                <a:cs typeface="Arial"/>
                <a:sym typeface="Arial"/>
              </a:rPr>
              <a:t>And this is the period when the cat was away.’</a:t>
            </a:r>
            <a:endParaRPr sz="1800" b="1" i="0" u="none" strike="noStrike" cap="none">
              <a:solidFill>
                <a:srgbClr val="000000"/>
              </a:solidFill>
              <a:latin typeface="Arial"/>
              <a:ea typeface="Arial"/>
              <a:cs typeface="Arial"/>
              <a:sym typeface="Arial"/>
            </a:endParaRPr>
          </a:p>
        </p:txBody>
      </p:sp>
      <p:sp>
        <p:nvSpPr>
          <p:cNvPr id="1461" name="Google Shape;1461;p110"/>
          <p:cNvSpPr txBox="1">
            <a:spLocks noGrp="1"/>
          </p:cNvSpPr>
          <p:nvPr>
            <p:ph type="title"/>
          </p:nvPr>
        </p:nvSpPr>
        <p:spPr>
          <a:xfrm>
            <a:off x="258349" y="303862"/>
            <a:ext cx="8627302" cy="88268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t>Understanding Variation with Run Charts</a:t>
            </a:r>
            <a:endParaRPr/>
          </a:p>
        </p:txBody>
      </p:sp>
      <p:sp>
        <p:nvSpPr>
          <p:cNvPr id="1463" name="Google Shape;1463;p1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34</a:t>
            </a:fld>
            <a:endParaRPr/>
          </a:p>
        </p:txBody>
      </p:sp>
      <p:sp>
        <p:nvSpPr>
          <p:cNvPr id="9" name="Rectangle 8">
            <a:extLst>
              <a:ext uri="{FF2B5EF4-FFF2-40B4-BE49-F238E27FC236}">
                <a16:creationId xmlns:a16="http://schemas.microsoft.com/office/drawing/2014/main" id="{B2E4B4AC-C496-41BD-B26D-5E2B0607F371}"/>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B0FCFF4-DA73-43D8-9BD7-A366DC31256E}"/>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271FF290-864F-4CBC-B8CC-69BDAA9BF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112353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510"/>
        <p:cNvGrpSpPr/>
        <p:nvPr/>
      </p:nvGrpSpPr>
      <p:grpSpPr>
        <a:xfrm>
          <a:off x="0" y="0"/>
          <a:ext cx="0" cy="0"/>
          <a:chOff x="0" y="0"/>
          <a:chExt cx="0" cy="0"/>
        </a:xfrm>
      </p:grpSpPr>
      <p:sp>
        <p:nvSpPr>
          <p:cNvPr id="1511" name="Google Shape;1511;p114"/>
          <p:cNvSpPr txBox="1">
            <a:spLocks noGrp="1"/>
          </p:cNvSpPr>
          <p:nvPr>
            <p:ph type="title"/>
          </p:nvPr>
        </p:nvSpPr>
        <p:spPr>
          <a:xfrm>
            <a:off x="1063458" y="252635"/>
            <a:ext cx="6589199" cy="92812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t>Run Chart – An Overview</a:t>
            </a:r>
            <a:endParaRPr/>
          </a:p>
        </p:txBody>
      </p:sp>
      <p:sp>
        <p:nvSpPr>
          <p:cNvPr id="1512" name="Google Shape;1512;p114"/>
          <p:cNvSpPr txBox="1">
            <a:spLocks noGrp="1"/>
          </p:cNvSpPr>
          <p:nvPr>
            <p:ph idx="1"/>
          </p:nvPr>
        </p:nvSpPr>
        <p:spPr>
          <a:xfrm>
            <a:off x="628650" y="1333420"/>
            <a:ext cx="7886700" cy="468153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F07F09"/>
              </a:buClr>
              <a:buSzPts val="2331"/>
              <a:buNone/>
            </a:pPr>
            <a:r>
              <a:rPr lang="en-CA" sz="2000" b="1">
                <a:solidFill>
                  <a:srgbClr val="BD4B26"/>
                </a:solidFill>
              </a:rPr>
              <a:t>What Is It?</a:t>
            </a:r>
            <a:endParaRPr sz="3600"/>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A run chart is a graphical display of data plotted in chronological order </a:t>
            </a:r>
            <a:endParaRPr/>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It is very easy to develop and simple to interpret</a:t>
            </a:r>
            <a:endParaRPr/>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Its simplicity makes it a powerful tool and one of the most useful for understanding and communicating variation</a:t>
            </a:r>
          </a:p>
          <a:p>
            <a:pPr marL="0" lvl="0" indent="0" algn="l" rtl="0">
              <a:lnSpc>
                <a:spcPct val="120000"/>
              </a:lnSpc>
              <a:spcBef>
                <a:spcPts val="900"/>
              </a:spcBef>
              <a:spcAft>
                <a:spcPts val="0"/>
              </a:spcAft>
              <a:buClr>
                <a:srgbClr val="F07F09"/>
              </a:buClr>
              <a:buSzPts val="2331"/>
              <a:buNone/>
            </a:pPr>
            <a:endParaRPr lang="en-CA" sz="1665" b="1">
              <a:solidFill>
                <a:srgbClr val="F07F09"/>
              </a:solidFill>
            </a:endParaRPr>
          </a:p>
          <a:p>
            <a:pPr marL="0" lvl="0" indent="0" algn="l" rtl="0">
              <a:lnSpc>
                <a:spcPct val="120000"/>
              </a:lnSpc>
              <a:spcBef>
                <a:spcPts val="900"/>
              </a:spcBef>
              <a:spcAft>
                <a:spcPts val="0"/>
              </a:spcAft>
              <a:buClr>
                <a:srgbClr val="F07F09"/>
              </a:buClr>
              <a:buSzPts val="2331"/>
              <a:buNone/>
            </a:pPr>
            <a:r>
              <a:rPr lang="en-CA" sz="2000" b="1">
                <a:solidFill>
                  <a:srgbClr val="BD4B26"/>
                </a:solidFill>
              </a:rPr>
              <a:t>When/Why Would I Use It?</a:t>
            </a:r>
            <a:endParaRPr sz="3600"/>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To help us understand baseline performance and identify opportunities for improvement</a:t>
            </a:r>
            <a:endParaRPr/>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To determine if a change resulted in improvement</a:t>
            </a:r>
            <a:endParaRPr/>
          </a:p>
          <a:p>
            <a:pPr marL="285750" lvl="0" indent="-285750" algn="l" rtl="0">
              <a:lnSpc>
                <a:spcPct val="120000"/>
              </a:lnSpc>
              <a:spcBef>
                <a:spcPts val="900"/>
              </a:spcBef>
              <a:spcAft>
                <a:spcPts val="0"/>
              </a:spcAft>
              <a:buClr>
                <a:srgbClr val="F07F09"/>
              </a:buClr>
              <a:buSzPts val="2331"/>
              <a:buFont typeface="Noto Sans Symbols"/>
              <a:buChar char="✔"/>
            </a:pPr>
            <a:r>
              <a:rPr lang="en-CA" sz="1665">
                <a:solidFill>
                  <a:srgbClr val="404040"/>
                </a:solidFill>
              </a:rPr>
              <a:t>To determine if we are holding the gains made by our improvement</a:t>
            </a:r>
            <a:endParaRPr/>
          </a:p>
          <a:p>
            <a:pPr marL="285750" lvl="0" indent="-285750" algn="l" rtl="0">
              <a:lnSpc>
                <a:spcPct val="90000"/>
              </a:lnSpc>
              <a:spcBef>
                <a:spcPts val="900"/>
              </a:spcBef>
              <a:spcAft>
                <a:spcPts val="0"/>
              </a:spcAft>
              <a:buClr>
                <a:srgbClr val="F07F09"/>
              </a:buClr>
              <a:buSzPts val="2331"/>
              <a:buFont typeface="Noto Sans Symbols"/>
              <a:buChar char="✔"/>
            </a:pPr>
            <a:r>
              <a:rPr lang="en-CA" sz="1665">
                <a:solidFill>
                  <a:srgbClr val="404040"/>
                </a:solidFill>
              </a:rPr>
              <a:t>To determine readiness for spread</a:t>
            </a:r>
            <a:endParaRPr/>
          </a:p>
        </p:txBody>
      </p:sp>
      <p:sp>
        <p:nvSpPr>
          <p:cNvPr id="1515" name="Google Shape;1515;p11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35</a:t>
            </a:fld>
            <a:endParaRPr/>
          </a:p>
        </p:txBody>
      </p:sp>
      <p:sp>
        <p:nvSpPr>
          <p:cNvPr id="8" name="Rectangle 7">
            <a:extLst>
              <a:ext uri="{FF2B5EF4-FFF2-40B4-BE49-F238E27FC236}">
                <a16:creationId xmlns:a16="http://schemas.microsoft.com/office/drawing/2014/main" id="{C42C4E9B-F698-4723-B768-F80F9F90705B}"/>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03F4078D-E864-4979-8609-C3E04D2440F4}"/>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0" name="Picture 9" descr="A close up of a logo&#10;&#10;Description automatically generated">
            <a:extLst>
              <a:ext uri="{FF2B5EF4-FFF2-40B4-BE49-F238E27FC236}">
                <a16:creationId xmlns:a16="http://schemas.microsoft.com/office/drawing/2014/main" id="{F536B635-BAD2-4399-B7DD-D1435950A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65907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687"/>
        <p:cNvGrpSpPr/>
        <p:nvPr/>
      </p:nvGrpSpPr>
      <p:grpSpPr>
        <a:xfrm>
          <a:off x="0" y="0"/>
          <a:ext cx="0" cy="0"/>
          <a:chOff x="0" y="0"/>
          <a:chExt cx="0" cy="0"/>
        </a:xfrm>
      </p:grpSpPr>
      <p:sp>
        <p:nvSpPr>
          <p:cNvPr id="1688" name="Google Shape;1688;p126"/>
          <p:cNvSpPr txBox="1">
            <a:spLocks noGrp="1"/>
          </p:cNvSpPr>
          <p:nvPr>
            <p:ph type="title"/>
          </p:nvPr>
        </p:nvSpPr>
        <p:spPr>
          <a:xfrm>
            <a:off x="308925" y="225389"/>
            <a:ext cx="8691239" cy="9727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t>Understanding Run Charts </a:t>
            </a:r>
            <a:endParaRPr/>
          </a:p>
        </p:txBody>
      </p:sp>
      <p:sp>
        <p:nvSpPr>
          <p:cNvPr id="1690" name="Google Shape;1690;p126"/>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a:t>Fun with Run Charts</a:t>
            </a:r>
            <a:endParaRPr/>
          </a:p>
        </p:txBody>
      </p:sp>
      <p:sp>
        <p:nvSpPr>
          <p:cNvPr id="1691" name="Google Shape;1691;p1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36</a:t>
            </a:fld>
            <a:endParaRPr/>
          </a:p>
        </p:txBody>
      </p:sp>
      <p:sp>
        <p:nvSpPr>
          <p:cNvPr id="1692" name="Google Shape;1692;p126"/>
          <p:cNvSpPr txBox="1"/>
          <p:nvPr/>
        </p:nvSpPr>
        <p:spPr>
          <a:xfrm>
            <a:off x="355106" y="1445021"/>
            <a:ext cx="8433787"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000" b="0" i="0" u="none" strike="noStrike" cap="none">
                <a:solidFill>
                  <a:srgbClr val="000000"/>
                </a:solidFill>
                <a:latin typeface="Poppins"/>
                <a:ea typeface="Poppins"/>
                <a:cs typeface="Poppins"/>
                <a:sym typeface="Poppins"/>
              </a:rPr>
              <a:t>Useful tool to understand data “at a glance.” </a:t>
            </a:r>
          </a:p>
          <a:p>
            <a:pPr marL="0" marR="0" lvl="0" indent="0" algn="l" rtl="0">
              <a:lnSpc>
                <a:spcPct val="100000"/>
              </a:lnSpc>
              <a:spcBef>
                <a:spcPts val="0"/>
              </a:spcBef>
              <a:spcAft>
                <a:spcPts val="0"/>
              </a:spcAft>
              <a:buNone/>
            </a:pPr>
            <a:endParaRPr lang="en-CA" sz="2000" b="0" i="0" u="none" strike="noStrike" cap="none">
              <a:solidFill>
                <a:srgbClr val="000000"/>
              </a:solidFill>
              <a:latin typeface="Poppins"/>
              <a:ea typeface="Poppins"/>
              <a:cs typeface="Poppins"/>
              <a:sym typeface="Poppins"/>
            </a:endParaRPr>
          </a:p>
          <a:p>
            <a:pPr marL="0" marR="0" lvl="0" indent="0" algn="l" rtl="0">
              <a:lnSpc>
                <a:spcPct val="100000"/>
              </a:lnSpc>
              <a:spcBef>
                <a:spcPts val="0"/>
              </a:spcBef>
              <a:spcAft>
                <a:spcPts val="0"/>
              </a:spcAft>
              <a:buNone/>
            </a:pPr>
            <a:r>
              <a:rPr lang="en-CA" sz="2000" b="0" i="0" u="none" strike="noStrike" cap="none">
                <a:solidFill>
                  <a:srgbClr val="000000"/>
                </a:solidFill>
                <a:latin typeface="Poppins"/>
                <a:ea typeface="Poppins"/>
                <a:cs typeface="Poppins"/>
                <a:sym typeface="Poppins"/>
              </a:rPr>
              <a:t>Determine the following information just by eye balling the run chart:</a:t>
            </a:r>
            <a:endParaRPr sz="2000"/>
          </a:p>
          <a:p>
            <a:pPr marL="0" marR="0" lvl="0" indent="0" algn="l" rtl="0">
              <a:lnSpc>
                <a:spcPct val="100000"/>
              </a:lnSpc>
              <a:spcBef>
                <a:spcPts val="0"/>
              </a:spcBef>
              <a:spcAft>
                <a:spcPts val="0"/>
              </a:spcAft>
              <a:buNone/>
            </a:pPr>
            <a:endParaRPr sz="1800" b="0" i="0" u="none" strike="noStrike" cap="none">
              <a:solidFill>
                <a:srgbClr val="000000"/>
              </a:solidFill>
              <a:latin typeface="Poppins"/>
              <a:ea typeface="Poppins"/>
              <a:cs typeface="Poppins"/>
              <a:sym typeface="Poppins"/>
            </a:endParaRPr>
          </a:p>
          <a:p>
            <a:pPr marL="342900" marR="0" lvl="0" indent="-342900" algn="l" rtl="0">
              <a:lnSpc>
                <a:spcPct val="100000"/>
              </a:lnSpc>
              <a:spcBef>
                <a:spcPts val="0"/>
              </a:spcBef>
              <a:spcAft>
                <a:spcPts val="0"/>
              </a:spcAft>
              <a:buClr>
                <a:srgbClr val="262626"/>
              </a:buClr>
              <a:buSzPts val="2400"/>
              <a:buFont typeface="Noto Sans Symbols"/>
              <a:buChar char="✔"/>
            </a:pPr>
            <a:r>
              <a:rPr lang="en-CA" sz="2000" b="0" i="0" u="none" strike="noStrike" cap="none">
                <a:solidFill>
                  <a:srgbClr val="262626"/>
                </a:solidFill>
                <a:latin typeface="Poppins"/>
                <a:ea typeface="Poppins"/>
                <a:cs typeface="Poppins"/>
                <a:sym typeface="Poppins"/>
              </a:rPr>
              <a:t>Are we observing common cause or special cause variation?</a:t>
            </a:r>
          </a:p>
          <a:p>
            <a:pPr marR="0" lvl="0" algn="l" rtl="0">
              <a:lnSpc>
                <a:spcPct val="100000"/>
              </a:lnSpc>
              <a:spcBef>
                <a:spcPts val="0"/>
              </a:spcBef>
              <a:spcAft>
                <a:spcPts val="0"/>
              </a:spcAft>
              <a:buClr>
                <a:srgbClr val="262626"/>
              </a:buClr>
              <a:buSzPts val="2400"/>
            </a:pPr>
            <a:r>
              <a:rPr lang="en-CA" sz="2000" b="0" i="0" u="none" strike="noStrike" cap="none">
                <a:solidFill>
                  <a:srgbClr val="262626"/>
                </a:solidFill>
                <a:latin typeface="Poppins"/>
                <a:ea typeface="Poppins"/>
                <a:cs typeface="Poppins"/>
                <a:sym typeface="Poppins"/>
              </a:rPr>
              <a:t> </a:t>
            </a:r>
            <a:endParaRPr sz="2000" b="0" i="0" u="none" strike="noStrike" cap="none">
              <a:solidFill>
                <a:srgbClr val="000000"/>
              </a:solidFill>
              <a:latin typeface="Poppins"/>
              <a:ea typeface="Poppins"/>
              <a:cs typeface="Poppins"/>
              <a:sym typeface="Poppins"/>
            </a:endParaRPr>
          </a:p>
          <a:p>
            <a:pPr marL="342900" marR="0" lvl="0" indent="-342900" algn="l" rtl="0">
              <a:lnSpc>
                <a:spcPct val="100000"/>
              </a:lnSpc>
              <a:spcBef>
                <a:spcPts val="0"/>
              </a:spcBef>
              <a:spcAft>
                <a:spcPts val="0"/>
              </a:spcAft>
              <a:buClr>
                <a:srgbClr val="262626"/>
              </a:buClr>
              <a:buSzPts val="2400"/>
              <a:buFont typeface="Noto Sans Symbols"/>
              <a:buChar char="✔"/>
            </a:pPr>
            <a:r>
              <a:rPr lang="en-CA" sz="2000" b="0" i="0" u="none" strike="noStrike" cap="none">
                <a:solidFill>
                  <a:srgbClr val="262626"/>
                </a:solidFill>
                <a:latin typeface="Poppins"/>
                <a:ea typeface="Poppins"/>
                <a:cs typeface="Poppins"/>
                <a:sym typeface="Poppins"/>
              </a:rPr>
              <a:t>Is there evidence of improvement?</a:t>
            </a:r>
          </a:p>
          <a:p>
            <a:pPr marR="0" lvl="0" algn="l" rtl="0">
              <a:lnSpc>
                <a:spcPct val="100000"/>
              </a:lnSpc>
              <a:spcBef>
                <a:spcPts val="0"/>
              </a:spcBef>
              <a:spcAft>
                <a:spcPts val="0"/>
              </a:spcAft>
              <a:buClr>
                <a:srgbClr val="262626"/>
              </a:buClr>
              <a:buSzPts val="2400"/>
            </a:pPr>
            <a:endParaRPr/>
          </a:p>
          <a:p>
            <a:pPr marL="342900" marR="0" lvl="0" indent="-342900" algn="l" rtl="0">
              <a:lnSpc>
                <a:spcPct val="100000"/>
              </a:lnSpc>
              <a:spcBef>
                <a:spcPts val="0"/>
              </a:spcBef>
              <a:spcAft>
                <a:spcPts val="0"/>
              </a:spcAft>
              <a:buClr>
                <a:srgbClr val="262626"/>
              </a:buClr>
              <a:buSzPts val="2400"/>
              <a:buFont typeface="Noto Sans Symbols"/>
              <a:buChar char="✔"/>
            </a:pPr>
            <a:r>
              <a:rPr lang="en-CA" sz="2000" b="0" i="0" u="none" strike="noStrike" cap="none">
                <a:solidFill>
                  <a:srgbClr val="262626"/>
                </a:solidFill>
                <a:latin typeface="Poppins"/>
                <a:ea typeface="Poppins"/>
                <a:cs typeface="Poppins"/>
                <a:sym typeface="Poppins"/>
              </a:rPr>
              <a:t>Is the data collection or any unexpected thing influence the run chart?</a:t>
            </a:r>
          </a:p>
          <a:p>
            <a:pPr marR="0" lvl="0" algn="l" rtl="0">
              <a:lnSpc>
                <a:spcPct val="100000"/>
              </a:lnSpc>
              <a:spcBef>
                <a:spcPts val="0"/>
              </a:spcBef>
              <a:spcAft>
                <a:spcPts val="0"/>
              </a:spcAft>
              <a:buClr>
                <a:srgbClr val="262626"/>
              </a:buClr>
              <a:buSzPts val="2400"/>
            </a:pPr>
            <a:endParaRPr/>
          </a:p>
          <a:p>
            <a:pPr marL="342900" marR="0" lvl="0" indent="-342900" algn="l" rtl="0">
              <a:lnSpc>
                <a:spcPct val="100000"/>
              </a:lnSpc>
              <a:spcBef>
                <a:spcPts val="0"/>
              </a:spcBef>
              <a:spcAft>
                <a:spcPts val="0"/>
              </a:spcAft>
              <a:buClr>
                <a:srgbClr val="262626"/>
              </a:buClr>
              <a:buSzPts val="2400"/>
              <a:buFont typeface="Noto Sans Symbols"/>
              <a:buChar char="✔"/>
            </a:pPr>
            <a:r>
              <a:rPr lang="en-CA" sz="2000" b="0" i="0" u="none" strike="noStrike" cap="none">
                <a:solidFill>
                  <a:srgbClr val="262626"/>
                </a:solidFill>
                <a:latin typeface="Poppins"/>
                <a:ea typeface="Poppins"/>
                <a:cs typeface="Poppins"/>
                <a:sym typeface="Poppins"/>
              </a:rPr>
              <a:t>Anyone can quickly grasp your “data story”</a:t>
            </a:r>
          </a:p>
          <a:p>
            <a:pPr marR="0" lvl="0" algn="l" rtl="0">
              <a:lnSpc>
                <a:spcPct val="100000"/>
              </a:lnSpc>
              <a:spcBef>
                <a:spcPts val="0"/>
              </a:spcBef>
              <a:spcAft>
                <a:spcPts val="0"/>
              </a:spcAft>
              <a:buClr>
                <a:srgbClr val="262626"/>
              </a:buClr>
              <a:buSzPts val="2400"/>
            </a:pPr>
            <a:endParaRPr/>
          </a:p>
          <a:p>
            <a:pPr marL="342900" marR="0" lvl="0" indent="-342900" algn="l" rtl="0">
              <a:lnSpc>
                <a:spcPct val="100000"/>
              </a:lnSpc>
              <a:spcBef>
                <a:spcPts val="0"/>
              </a:spcBef>
              <a:spcAft>
                <a:spcPts val="0"/>
              </a:spcAft>
              <a:buClr>
                <a:srgbClr val="262626"/>
              </a:buClr>
              <a:buSzPts val="2400"/>
              <a:buFont typeface="Noto Sans Symbols"/>
              <a:buChar char="✔"/>
            </a:pPr>
            <a:r>
              <a:rPr lang="en-CA" sz="2000" b="1" i="1" u="none" strike="noStrike" cap="none">
                <a:solidFill>
                  <a:srgbClr val="262626"/>
                </a:solidFill>
                <a:latin typeface="Poppins"/>
                <a:ea typeface="Poppins"/>
                <a:cs typeface="Poppins"/>
                <a:sym typeface="Poppins"/>
              </a:rPr>
              <a:t>We can see </a:t>
            </a:r>
            <a:r>
              <a:rPr lang="en-CA" sz="2000" b="1" i="1" u="sng" strike="noStrike" cap="none">
                <a:solidFill>
                  <a:srgbClr val="262626"/>
                </a:solidFill>
                <a:latin typeface="Poppins"/>
                <a:ea typeface="Poppins"/>
                <a:cs typeface="Poppins"/>
                <a:sym typeface="Poppins"/>
              </a:rPr>
              <a:t>changes over time</a:t>
            </a:r>
            <a:r>
              <a:rPr lang="en-CA" sz="2000" b="1" i="1" u="none" strike="noStrike" cap="none">
                <a:solidFill>
                  <a:srgbClr val="262626"/>
                </a:solidFill>
                <a:latin typeface="Poppins"/>
                <a:ea typeface="Poppins"/>
                <a:cs typeface="Poppins"/>
                <a:sym typeface="Poppins"/>
              </a:rPr>
              <a:t> – which is crucial to knowing if we are making improvements!</a:t>
            </a:r>
            <a:endParaRPr/>
          </a:p>
          <a:p>
            <a:pPr marL="0" marR="0" lvl="0" indent="0" algn="l" rtl="0">
              <a:lnSpc>
                <a:spcPct val="100000"/>
              </a:lnSpc>
              <a:spcBef>
                <a:spcPts val="0"/>
              </a:spcBef>
              <a:spcAft>
                <a:spcPts val="0"/>
              </a:spcAft>
              <a:buNone/>
            </a:pPr>
            <a:endParaRPr sz="2000" b="0" i="0" u="none" strike="noStrike" cap="none">
              <a:solidFill>
                <a:srgbClr val="000000"/>
              </a:solidFill>
              <a:latin typeface="Poppins"/>
              <a:ea typeface="Poppins"/>
              <a:cs typeface="Poppins"/>
              <a:sym typeface="Poppins"/>
            </a:endParaRPr>
          </a:p>
          <a:p>
            <a:pPr marL="342900" marR="0" lvl="0" indent="-190500" algn="l" rtl="0">
              <a:lnSpc>
                <a:spcPct val="100000"/>
              </a:lnSpc>
              <a:spcBef>
                <a:spcPts val="0"/>
              </a:spcBef>
              <a:spcAft>
                <a:spcPts val="0"/>
              </a:spcAft>
              <a:buClr>
                <a:srgbClr val="262626"/>
              </a:buClr>
              <a:buSzPts val="24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CA" sz="1400" b="0" i="0" u="none" strike="noStrike" cap="none">
                <a:solidFill>
                  <a:srgbClr val="000000"/>
                </a:solidFill>
                <a:latin typeface="Poppins"/>
                <a:ea typeface="Poppins"/>
                <a:cs typeface="Poppins"/>
                <a:sym typeface="Poppins"/>
              </a:rPr>
              <a:t>  </a:t>
            </a:r>
            <a:endParaRPr/>
          </a:p>
        </p:txBody>
      </p:sp>
      <p:sp>
        <p:nvSpPr>
          <p:cNvPr id="9" name="Rectangle 8">
            <a:extLst>
              <a:ext uri="{FF2B5EF4-FFF2-40B4-BE49-F238E27FC236}">
                <a16:creationId xmlns:a16="http://schemas.microsoft.com/office/drawing/2014/main" id="{1C8F02C8-796D-4A55-8E0A-ADCD91A07B9F}"/>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AC2F858C-56E3-4A72-8315-C46D0DFCC045}"/>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F414A473-8A8A-41F4-A105-20383F1B5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20959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877"/>
        <p:cNvGrpSpPr/>
        <p:nvPr/>
      </p:nvGrpSpPr>
      <p:grpSpPr>
        <a:xfrm>
          <a:off x="0" y="0"/>
          <a:ext cx="0" cy="0"/>
          <a:chOff x="0" y="0"/>
          <a:chExt cx="0" cy="0"/>
        </a:xfrm>
      </p:grpSpPr>
      <p:sp>
        <p:nvSpPr>
          <p:cNvPr id="1878" name="Google Shape;1878;g7cf7932a6b_4_104"/>
          <p:cNvSpPr txBox="1">
            <a:spLocks noGrp="1"/>
          </p:cNvSpPr>
          <p:nvPr>
            <p:ph type="title"/>
          </p:nvPr>
        </p:nvSpPr>
        <p:spPr>
          <a:xfrm>
            <a:off x="697923" y="200241"/>
            <a:ext cx="7543800" cy="899216"/>
          </a:xfrm>
          <a:prstGeom prst="rect">
            <a:avLst/>
          </a:prstGeom>
          <a:noFill/>
          <a:ln>
            <a:noFill/>
          </a:ln>
        </p:spPr>
        <p:txBody>
          <a:bodyPr spcFirstLastPara="1" vert="horz" wrap="square" lIns="68569" tIns="34275" rIns="68569" bIns="34275" anchor="b" anchorCtr="0" compatLnSpc="1">
            <a:noAutofit/>
          </a:bodyPr>
          <a:lstStyle/>
          <a:p>
            <a:pPr>
              <a:buClr>
                <a:srgbClr val="3CAA9D"/>
              </a:buClr>
              <a:buSzPts val="4400"/>
            </a:pPr>
            <a:r>
              <a:rPr lang="en-CA"/>
              <a:t>Example from Cohort 1 of E-QIP </a:t>
            </a:r>
            <a:endParaRPr/>
          </a:p>
        </p:txBody>
      </p:sp>
      <p:pic>
        <p:nvPicPr>
          <p:cNvPr id="1879" name="Google Shape;1879;g7cf7932a6b_4_104"/>
          <p:cNvPicPr preferRelativeResize="0"/>
          <p:nvPr/>
        </p:nvPicPr>
        <p:blipFill rotWithShape="1">
          <a:blip r:embed="rId3">
            <a:alphaModFix/>
          </a:blip>
          <a:srcRect/>
          <a:stretch/>
        </p:blipFill>
        <p:spPr>
          <a:xfrm>
            <a:off x="589577" y="2232114"/>
            <a:ext cx="5748450" cy="3144565"/>
          </a:xfrm>
          <a:prstGeom prst="rect">
            <a:avLst/>
          </a:prstGeom>
          <a:noFill/>
          <a:ln>
            <a:noFill/>
          </a:ln>
        </p:spPr>
      </p:pic>
      <p:cxnSp>
        <p:nvCxnSpPr>
          <p:cNvPr id="1880" name="Google Shape;1880;g7cf7932a6b_4_104"/>
          <p:cNvCxnSpPr/>
          <p:nvPr/>
        </p:nvCxnSpPr>
        <p:spPr>
          <a:xfrm>
            <a:off x="980017" y="4432905"/>
            <a:ext cx="5088375" cy="0"/>
          </a:xfrm>
          <a:prstGeom prst="straightConnector1">
            <a:avLst/>
          </a:prstGeom>
          <a:noFill/>
          <a:ln w="19050" cap="flat" cmpd="sng">
            <a:solidFill>
              <a:srgbClr val="FF0000"/>
            </a:solidFill>
            <a:prstDash val="solid"/>
            <a:round/>
            <a:headEnd type="none" w="sm" len="sm"/>
            <a:tailEnd type="none" w="sm" len="sm"/>
          </a:ln>
        </p:spPr>
      </p:cxnSp>
      <p:sp>
        <p:nvSpPr>
          <p:cNvPr id="1881" name="Google Shape;1881;g7cf7932a6b_4_104"/>
          <p:cNvSpPr/>
          <p:nvPr/>
        </p:nvSpPr>
        <p:spPr>
          <a:xfrm>
            <a:off x="6458923" y="2332535"/>
            <a:ext cx="2448225" cy="3057975"/>
          </a:xfrm>
          <a:prstGeom prst="rect">
            <a:avLst/>
          </a:prstGeom>
          <a:noFill/>
          <a:ln w="15875" cap="flat" cmpd="sng">
            <a:solidFill>
              <a:srgbClr val="AF5C06"/>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400"/>
            </a:pPr>
            <a:r>
              <a:rPr lang="en-CA" sz="1050" b="1">
                <a:solidFill>
                  <a:srgbClr val="000000"/>
                </a:solidFill>
                <a:latin typeface="Arial"/>
                <a:ea typeface="Arial"/>
                <a:cs typeface="Arial"/>
                <a:sym typeface="Arial"/>
              </a:rPr>
              <a:t>Change ideas: </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Dec. 19, 2016: </a:t>
            </a:r>
            <a:r>
              <a:rPr lang="en-CA" sz="1050">
                <a:solidFill>
                  <a:srgbClr val="000000"/>
                </a:solidFill>
                <a:latin typeface="Arial"/>
                <a:ea typeface="Arial"/>
                <a:cs typeface="Arial"/>
                <a:sym typeface="Arial"/>
              </a:rPr>
              <a:t>Initial contact with first hospital</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Jan. 17, 2017: </a:t>
            </a:r>
            <a:r>
              <a:rPr lang="en-CA" sz="1050">
                <a:solidFill>
                  <a:srgbClr val="000000"/>
                </a:solidFill>
                <a:latin typeface="Arial"/>
                <a:ea typeface="Arial"/>
                <a:cs typeface="Arial"/>
                <a:sym typeface="Arial"/>
              </a:rPr>
              <a:t>meeting with first hospital ER director</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Jan. 31, 2017: </a:t>
            </a:r>
            <a:r>
              <a:rPr lang="en-CA" sz="1050">
                <a:solidFill>
                  <a:srgbClr val="000000"/>
                </a:solidFill>
                <a:latin typeface="Arial"/>
                <a:ea typeface="Arial"/>
                <a:cs typeface="Arial"/>
                <a:sym typeface="Arial"/>
              </a:rPr>
              <a:t>Participated in huddles with first hospital teams</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March 16, 2017: </a:t>
            </a:r>
            <a:r>
              <a:rPr lang="en-CA" sz="1050">
                <a:solidFill>
                  <a:srgbClr val="000000"/>
                </a:solidFill>
                <a:latin typeface="Arial"/>
                <a:ea typeface="Arial"/>
                <a:cs typeface="Arial"/>
                <a:sym typeface="Arial"/>
              </a:rPr>
              <a:t>Letters to four other community hospitals</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April 25, 2017: </a:t>
            </a:r>
            <a:r>
              <a:rPr lang="en-CA" sz="1050">
                <a:solidFill>
                  <a:srgbClr val="000000"/>
                </a:solidFill>
                <a:latin typeface="Arial"/>
                <a:ea typeface="Arial"/>
                <a:cs typeface="Arial"/>
                <a:sym typeface="Arial"/>
              </a:rPr>
              <a:t>Meeting with ER director at second hospital </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Jul 28, 2017: </a:t>
            </a:r>
            <a:r>
              <a:rPr lang="en-CA" sz="1050">
                <a:solidFill>
                  <a:srgbClr val="000000"/>
                </a:solidFill>
                <a:latin typeface="Arial"/>
                <a:ea typeface="Arial"/>
                <a:cs typeface="Arial"/>
                <a:sym typeface="Arial"/>
              </a:rPr>
              <a:t>Participated in huddles at second hospital</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Nov 24, 2017: </a:t>
            </a:r>
            <a:r>
              <a:rPr lang="en-CA" sz="1050">
                <a:solidFill>
                  <a:srgbClr val="000000"/>
                </a:solidFill>
                <a:latin typeface="Arial"/>
                <a:ea typeface="Arial"/>
                <a:cs typeface="Arial"/>
                <a:sym typeface="Arial"/>
              </a:rPr>
              <a:t>Follow up letters and visit to ER director at third hospital</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Dec. 8, 2017: </a:t>
            </a:r>
            <a:r>
              <a:rPr lang="en-CA" sz="1050">
                <a:solidFill>
                  <a:srgbClr val="000000"/>
                </a:solidFill>
                <a:latin typeface="Arial"/>
                <a:ea typeface="Arial"/>
                <a:cs typeface="Arial"/>
                <a:sym typeface="Arial"/>
              </a:rPr>
              <a:t>Phone call with third hospital ER director </a:t>
            </a:r>
            <a:endParaRPr sz="1050">
              <a:solidFill>
                <a:srgbClr val="000000"/>
              </a:solidFill>
              <a:latin typeface="Arial"/>
              <a:ea typeface="Arial"/>
              <a:cs typeface="Arial"/>
              <a:sym typeface="Arial"/>
            </a:endParaRPr>
          </a:p>
          <a:p>
            <a:pPr>
              <a:buClr>
                <a:srgbClr val="000000"/>
              </a:buClr>
              <a:buSzPts val="1400"/>
            </a:pPr>
            <a:r>
              <a:rPr lang="en-CA" sz="1050" b="1">
                <a:solidFill>
                  <a:srgbClr val="000000"/>
                </a:solidFill>
                <a:latin typeface="Arial"/>
                <a:ea typeface="Arial"/>
                <a:cs typeface="Arial"/>
                <a:sym typeface="Arial"/>
              </a:rPr>
              <a:t>Jan 27, 2018: </a:t>
            </a:r>
            <a:r>
              <a:rPr lang="en-CA" sz="1050">
                <a:solidFill>
                  <a:srgbClr val="000000"/>
                </a:solidFill>
                <a:latin typeface="Arial"/>
                <a:ea typeface="Arial"/>
                <a:cs typeface="Arial"/>
                <a:sym typeface="Arial"/>
              </a:rPr>
              <a:t>Lunch session with ER Director of third hospital </a:t>
            </a:r>
            <a:endParaRPr sz="1050">
              <a:solidFill>
                <a:srgbClr val="000000"/>
              </a:solidFill>
              <a:latin typeface="Arial"/>
              <a:ea typeface="Arial"/>
              <a:cs typeface="Arial"/>
              <a:sym typeface="Arial"/>
            </a:endParaRPr>
          </a:p>
        </p:txBody>
      </p:sp>
      <p:sp>
        <p:nvSpPr>
          <p:cNvPr id="1882" name="Google Shape;1882;g7cf7932a6b_4_104"/>
          <p:cNvSpPr/>
          <p:nvPr/>
        </p:nvSpPr>
        <p:spPr>
          <a:xfrm>
            <a:off x="8487806" y="1990043"/>
            <a:ext cx="618750" cy="506925"/>
          </a:xfrm>
          <a:prstGeom prst="star5">
            <a:avLst>
              <a:gd name="adj" fmla="val 19098"/>
              <a:gd name="hf" fmla="val 105146"/>
              <a:gd name="vf" fmla="val 110557"/>
            </a:avLst>
          </a:prstGeom>
          <a:solidFill>
            <a:srgbClr val="FFFF00"/>
          </a:solidFill>
          <a:ln w="15875" cap="flat" cmpd="sng">
            <a:solidFill>
              <a:srgbClr val="AF5C06"/>
            </a:solidFill>
            <a:prstDash val="solid"/>
            <a:round/>
            <a:headEnd type="none" w="sm" len="sm"/>
            <a:tailEnd type="none" w="sm" len="sm"/>
          </a:ln>
        </p:spPr>
        <p:txBody>
          <a:bodyPr spcFirstLastPara="1" wrap="square" lIns="68569" tIns="34275" rIns="68569" bIns="34275" anchor="t" anchorCtr="0">
            <a:noAutofit/>
          </a:bodyPr>
          <a:lstStyle/>
          <a:p>
            <a:pPr>
              <a:buClr>
                <a:srgbClr val="000000"/>
              </a:buClr>
              <a:buSzPts val="1100"/>
            </a:pPr>
            <a:endParaRPr sz="825">
              <a:solidFill>
                <a:srgbClr val="FFFFFF"/>
              </a:solidFill>
              <a:latin typeface="Calibri"/>
              <a:ea typeface="Calibri"/>
              <a:cs typeface="Calibri"/>
              <a:sym typeface="Calibri"/>
            </a:endParaRPr>
          </a:p>
        </p:txBody>
      </p:sp>
      <p:sp>
        <p:nvSpPr>
          <p:cNvPr id="1883" name="Google Shape;1883;g7cf7932a6b_4_104"/>
          <p:cNvSpPr txBox="1">
            <a:spLocks noGrp="1"/>
          </p:cNvSpPr>
          <p:nvPr>
            <p:ph type="ftr" idx="11"/>
          </p:nvPr>
        </p:nvSpPr>
        <p:spPr>
          <a:xfrm>
            <a:off x="2764640" y="5702090"/>
            <a:ext cx="3617100" cy="273825"/>
          </a:xfrm>
          <a:prstGeom prst="rect">
            <a:avLst/>
          </a:prstGeom>
          <a:noFill/>
          <a:ln>
            <a:noFill/>
          </a:ln>
        </p:spPr>
        <p:txBody>
          <a:bodyPr spcFirstLastPara="1" vert="horz" wrap="square" lIns="68569" tIns="34275" rIns="68569" bIns="34275" anchor="ctr" anchorCtr="0" compatLnSpc="1">
            <a:noAutofit/>
          </a:bodyPr>
          <a:lstStyle/>
          <a:p>
            <a:pPr>
              <a:buSzPts val="1400"/>
            </a:pPr>
            <a:r>
              <a:rPr lang="en-CA"/>
              <a:t>E-QIP - CHANGE IDEAS QI LEARNING SESSION</a:t>
            </a:r>
            <a:endParaRPr/>
          </a:p>
        </p:txBody>
      </p:sp>
      <p:sp>
        <p:nvSpPr>
          <p:cNvPr id="1884" name="Google Shape;1884;g7cf7932a6b_4_104"/>
          <p:cNvSpPr txBox="1">
            <a:spLocks noGrp="1"/>
          </p:cNvSpPr>
          <p:nvPr>
            <p:ph type="sldNum" idx="12"/>
          </p:nvPr>
        </p:nvSpPr>
        <p:spPr>
          <a:xfrm>
            <a:off x="7425345" y="5702090"/>
            <a:ext cx="983925" cy="273825"/>
          </a:xfrm>
          <a:prstGeom prst="rect">
            <a:avLst/>
          </a:prstGeom>
          <a:noFill/>
          <a:ln>
            <a:noFill/>
          </a:ln>
        </p:spPr>
        <p:txBody>
          <a:bodyPr spcFirstLastPara="1" vert="horz" wrap="square" lIns="68569" tIns="34275" rIns="68569" bIns="34275" anchor="ctr" anchorCtr="0" compatLnSpc="1">
            <a:noAutofit/>
          </a:bodyPr>
          <a:lstStyle/>
          <a:p>
            <a:pPr>
              <a:buSzPts val="1200"/>
            </a:pPr>
            <a:fld id="{00000000-1234-1234-1234-123412341234}" type="slidenum">
              <a:rPr lang="en-CA"/>
              <a:pPr>
                <a:buSzPts val="1200"/>
              </a:pPr>
              <a:t>37</a:t>
            </a:fld>
            <a:endParaRPr/>
          </a:p>
        </p:txBody>
      </p:sp>
      <p:sp>
        <p:nvSpPr>
          <p:cNvPr id="1885" name="Google Shape;1885;g7cf7932a6b_4_104"/>
          <p:cNvSpPr txBox="1">
            <a:spLocks noGrp="1"/>
          </p:cNvSpPr>
          <p:nvPr>
            <p:ph type="dt" idx="10"/>
          </p:nvPr>
        </p:nvSpPr>
        <p:spPr>
          <a:xfrm>
            <a:off x="822962" y="5702091"/>
            <a:ext cx="1854203" cy="273844"/>
          </a:xfrm>
          <a:prstGeom prst="rect">
            <a:avLst/>
          </a:prstGeom>
          <a:noFill/>
          <a:ln>
            <a:noFill/>
          </a:ln>
        </p:spPr>
        <p:txBody>
          <a:bodyPr spcFirstLastPara="1" vert="horz" wrap="square" lIns="68569" tIns="34275" rIns="68569" bIns="34275" anchor="ctr" anchorCtr="0" compatLnSpc="1">
            <a:noAutofit/>
          </a:bodyPr>
          <a:lstStyle/>
          <a:p>
            <a:pPr>
              <a:buClr>
                <a:schemeClr val="lt1"/>
              </a:buClr>
              <a:buSzPts val="1200"/>
            </a:pPr>
            <a:r>
              <a:rPr lang="en-CA"/>
              <a:t>February 2020</a:t>
            </a:r>
            <a:endParaRPr/>
          </a:p>
        </p:txBody>
      </p:sp>
    </p:spTree>
    <p:extLst>
      <p:ext uri="{BB962C8B-B14F-4D97-AF65-F5344CB8AC3E}">
        <p14:creationId xmlns:p14="http://schemas.microsoft.com/office/powerpoint/2010/main" val="575960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218"/>
        <p:cNvGrpSpPr/>
        <p:nvPr/>
      </p:nvGrpSpPr>
      <p:grpSpPr>
        <a:xfrm>
          <a:off x="0" y="0"/>
          <a:ext cx="0" cy="0"/>
          <a:chOff x="0" y="0"/>
          <a:chExt cx="0" cy="0"/>
        </a:xfrm>
      </p:grpSpPr>
      <p:sp>
        <p:nvSpPr>
          <p:cNvPr id="2219" name="Google Shape;2219;p139"/>
          <p:cNvSpPr txBox="1">
            <a:spLocks noGrp="1"/>
          </p:cNvSpPr>
          <p:nvPr>
            <p:ph type="title"/>
          </p:nvPr>
        </p:nvSpPr>
        <p:spPr>
          <a:xfrm>
            <a:off x="763855" y="191136"/>
            <a:ext cx="7543800" cy="1088068"/>
          </a:xfrm>
          <a:prstGeom prst="rect">
            <a:avLst/>
          </a:prstGeom>
          <a:noFill/>
          <a:ln>
            <a:noFill/>
          </a:ln>
        </p:spPr>
        <p:txBody>
          <a:bodyPr spcFirstLastPara="1" vert="horz" wrap="square" lIns="68569" tIns="34275" rIns="68569" bIns="34275" anchor="b" anchorCtr="0" compatLnSpc="1">
            <a:normAutofit/>
          </a:bodyPr>
          <a:lstStyle/>
          <a:p>
            <a:pPr>
              <a:buClr>
                <a:srgbClr val="3CAA9D"/>
              </a:buClr>
              <a:buSzPts val="4400"/>
            </a:pPr>
            <a:r>
              <a:rPr lang="en-CA"/>
              <a:t>Value of a Run Chart</a:t>
            </a:r>
            <a:endParaRPr/>
          </a:p>
        </p:txBody>
      </p:sp>
      <p:sp>
        <p:nvSpPr>
          <p:cNvPr id="2220" name="Google Shape;2220;p139"/>
          <p:cNvSpPr txBox="1">
            <a:spLocks noGrp="1"/>
          </p:cNvSpPr>
          <p:nvPr>
            <p:ph type="body" idx="1"/>
          </p:nvPr>
        </p:nvSpPr>
        <p:spPr>
          <a:xfrm>
            <a:off x="712998" y="1951480"/>
            <a:ext cx="7645513" cy="3078342"/>
          </a:xfrm>
          <a:prstGeom prst="rect">
            <a:avLst/>
          </a:prstGeom>
          <a:noFill/>
          <a:ln>
            <a:noFill/>
          </a:ln>
        </p:spPr>
        <p:txBody>
          <a:bodyPr spcFirstLastPara="1" vert="horz" wrap="square" lIns="0" tIns="34275" rIns="0" bIns="34275" anchor="t" anchorCtr="0" compatLnSpc="1">
            <a:normAutofit/>
          </a:bodyPr>
          <a:lstStyle/>
          <a:p>
            <a:pPr marL="342900" indent="-342900">
              <a:spcBef>
                <a:spcPts val="0"/>
              </a:spcBef>
              <a:buFont typeface="Wingdings" panose="05000000000000000000" pitchFamily="2" charset="2"/>
              <a:buChar char="§"/>
            </a:pPr>
            <a:r>
              <a:rPr lang="en-CA" sz="2100"/>
              <a:t>Remember the value of the run chart is that discussion that you and your team have about what the data is telling you.</a:t>
            </a:r>
          </a:p>
          <a:p>
            <a:pPr marL="0" indent="0">
              <a:spcBef>
                <a:spcPts val="0"/>
              </a:spcBef>
              <a:buNone/>
            </a:pPr>
            <a:endParaRPr lang="en-CA" sz="2100"/>
          </a:p>
          <a:p>
            <a:pPr marL="0" indent="0">
              <a:spcBef>
                <a:spcPts val="0"/>
              </a:spcBef>
              <a:buNone/>
            </a:pPr>
            <a:endParaRPr sz="2100"/>
          </a:p>
          <a:p>
            <a:pPr marL="342900" indent="-342900">
              <a:spcBef>
                <a:spcPts val="1050"/>
              </a:spcBef>
              <a:buFont typeface="Wingdings" panose="05000000000000000000" pitchFamily="2" charset="2"/>
              <a:buChar char="§"/>
            </a:pPr>
            <a:r>
              <a:rPr lang="en-CA" sz="2100"/>
              <a:t>It is the story behind the data that helps us to determine whether or not our theory/hunch was correct.</a:t>
            </a:r>
            <a:endParaRPr sz="2100"/>
          </a:p>
        </p:txBody>
      </p:sp>
      <p:sp>
        <p:nvSpPr>
          <p:cNvPr id="2222" name="Google Shape;2222;p139"/>
          <p:cNvSpPr txBox="1">
            <a:spLocks noGrp="1"/>
          </p:cNvSpPr>
          <p:nvPr>
            <p:ph type="ftr" idx="11"/>
          </p:nvPr>
        </p:nvSpPr>
        <p:spPr>
          <a:xfrm>
            <a:off x="2764640" y="5702098"/>
            <a:ext cx="3617103" cy="273844"/>
          </a:xfrm>
          <a:prstGeom prst="rect">
            <a:avLst/>
          </a:prstGeom>
          <a:noFill/>
          <a:ln>
            <a:noFill/>
          </a:ln>
        </p:spPr>
        <p:txBody>
          <a:bodyPr spcFirstLastPara="1" vert="horz" wrap="square" lIns="68569" tIns="34275" rIns="68569" bIns="34275" anchor="ctr" anchorCtr="0" compatLnSpc="1">
            <a:noAutofit/>
          </a:bodyPr>
          <a:lstStyle/>
          <a:p>
            <a:pPr>
              <a:buSzPts val="1400"/>
            </a:pPr>
            <a:r>
              <a:rPr lang="en-CA"/>
              <a:t>E-QIP - CHANGE IDEAS QI LEARNING SESSION</a:t>
            </a:r>
            <a:endParaRPr/>
          </a:p>
        </p:txBody>
      </p:sp>
      <p:sp>
        <p:nvSpPr>
          <p:cNvPr id="2223" name="Google Shape;2223;p139"/>
          <p:cNvSpPr txBox="1">
            <a:spLocks noGrp="1"/>
          </p:cNvSpPr>
          <p:nvPr>
            <p:ph type="sldNum" idx="12"/>
          </p:nvPr>
        </p:nvSpPr>
        <p:spPr>
          <a:xfrm>
            <a:off x="7425350" y="5702098"/>
            <a:ext cx="984019" cy="273844"/>
          </a:xfrm>
          <a:prstGeom prst="rect">
            <a:avLst/>
          </a:prstGeom>
          <a:noFill/>
          <a:ln>
            <a:noFill/>
          </a:ln>
        </p:spPr>
        <p:txBody>
          <a:bodyPr spcFirstLastPara="1" vert="horz" wrap="square" lIns="68569" tIns="34275" rIns="68569" bIns="34275" anchor="ctr" anchorCtr="0" compatLnSpc="1">
            <a:noAutofit/>
          </a:bodyPr>
          <a:lstStyle/>
          <a:p>
            <a:pPr>
              <a:buSzPts val="1200"/>
            </a:pPr>
            <a:fld id="{00000000-1234-1234-1234-123412341234}" type="slidenum">
              <a:rPr lang="en-CA"/>
              <a:pPr>
                <a:buSzPts val="1200"/>
              </a:pPr>
              <a:t>38</a:t>
            </a:fld>
            <a:endParaRPr/>
          </a:p>
        </p:txBody>
      </p:sp>
      <p:pic>
        <p:nvPicPr>
          <p:cNvPr id="2224" name="Google Shape;2224;p139" descr="http://kdla.ky.gov/librarians/programs/PublishingImages/Book-club.jpg"/>
          <p:cNvPicPr preferRelativeResize="0"/>
          <p:nvPr/>
        </p:nvPicPr>
        <p:blipFill rotWithShape="1">
          <a:blip r:embed="rId3">
            <a:alphaModFix/>
          </a:blip>
          <a:srcRect/>
          <a:stretch/>
        </p:blipFill>
        <p:spPr>
          <a:xfrm>
            <a:off x="5376436" y="4079081"/>
            <a:ext cx="2045921" cy="1410891"/>
          </a:xfrm>
          <a:prstGeom prst="rect">
            <a:avLst/>
          </a:prstGeom>
          <a:noFill/>
          <a:ln>
            <a:noFill/>
          </a:ln>
        </p:spPr>
      </p:pic>
      <p:sp>
        <p:nvSpPr>
          <p:cNvPr id="10" name="Rectangle 9">
            <a:extLst>
              <a:ext uri="{FF2B5EF4-FFF2-40B4-BE49-F238E27FC236}">
                <a16:creationId xmlns:a16="http://schemas.microsoft.com/office/drawing/2014/main" id="{A14CFFA7-095C-491C-A49D-C38525E287A1}"/>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9810ED65-F701-4B4C-A6F6-AF92C4E6DB0B}"/>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4873D637-4547-4432-876E-09A01E978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253859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C6E084-DB7B-4832-8318-848DE7D8DA3A}"/>
              </a:ext>
            </a:extLst>
          </p:cNvPr>
          <p:cNvSpPr/>
          <p:nvPr/>
        </p:nvSpPr>
        <p:spPr>
          <a:xfrm>
            <a:off x="1020125" y="830735"/>
            <a:ext cx="6560598" cy="4524315"/>
          </a:xfrm>
          <a:prstGeom prst="rect">
            <a:avLst/>
          </a:prstGeom>
        </p:spPr>
        <p:txBody>
          <a:bodyPr wrap="square">
            <a:spAutoFit/>
          </a:bodyPr>
          <a:lstStyle/>
          <a:p>
            <a:r>
              <a:rPr lang="en-US" sz="3600">
                <a:solidFill>
                  <a:srgbClr val="009999"/>
                </a:solidFill>
                <a:latin typeface="Arial" panose="020B0604020202020204" pitchFamily="34" charset="0"/>
                <a:cs typeface="Arial" panose="020B0604020202020204" pitchFamily="34" charset="0"/>
              </a:rPr>
              <a:t>Poll</a:t>
            </a:r>
            <a:endParaRPr lang="en-US" sz="3600">
              <a:solidFill>
                <a:schemeClr val="accent2"/>
              </a:solidFill>
              <a:latin typeface="Arial" panose="020B0604020202020204" pitchFamily="34" charset="0"/>
              <a:cs typeface="Arial" panose="020B0604020202020204" pitchFamily="34" charset="0"/>
            </a:endParaRPr>
          </a:p>
          <a:p>
            <a:endParaRPr lang="en-US" sz="2800">
              <a:solidFill>
                <a:schemeClr val="accent2"/>
              </a:solidFill>
            </a:endParaRPr>
          </a:p>
          <a:p>
            <a:r>
              <a:rPr lang="en-US" sz="2800">
                <a:solidFill>
                  <a:srgbClr val="009999"/>
                </a:solidFill>
              </a:rPr>
              <a:t>We are thinking about adding a separate webinar on Run charts to this series? </a:t>
            </a:r>
          </a:p>
          <a:p>
            <a:endParaRPr lang="en-US" sz="2800">
              <a:solidFill>
                <a:srgbClr val="009999"/>
              </a:solidFill>
            </a:endParaRPr>
          </a:p>
          <a:p>
            <a:r>
              <a:rPr lang="en-US" sz="2800">
                <a:solidFill>
                  <a:srgbClr val="009999"/>
                </a:solidFill>
              </a:rPr>
              <a:t>Would this be of interest to you? </a:t>
            </a:r>
          </a:p>
          <a:p>
            <a:endParaRPr lang="en-US" sz="2800">
              <a:solidFill>
                <a:srgbClr val="009999"/>
              </a:solidFill>
            </a:endParaRPr>
          </a:p>
          <a:p>
            <a:pPr marL="457200" indent="-457200">
              <a:buFont typeface="Arial" panose="020B0604020202020204" pitchFamily="34" charset="0"/>
              <a:buChar char="•"/>
            </a:pPr>
            <a:r>
              <a:rPr lang="en-US" sz="2800">
                <a:solidFill>
                  <a:schemeClr val="accent2"/>
                </a:solidFill>
              </a:rPr>
              <a:t>Yes</a:t>
            </a:r>
          </a:p>
          <a:p>
            <a:pPr marL="457200" indent="-457200">
              <a:buFont typeface="Arial" panose="020B0604020202020204" pitchFamily="34" charset="0"/>
              <a:buChar char="•"/>
            </a:pPr>
            <a:r>
              <a:rPr lang="en-US" sz="2800">
                <a:solidFill>
                  <a:schemeClr val="accent2"/>
                </a:solidFill>
              </a:rPr>
              <a:t>No</a:t>
            </a:r>
          </a:p>
          <a:p>
            <a:pPr marL="457200" indent="-457200">
              <a:buFont typeface="Arial" panose="020B0604020202020204" pitchFamily="34" charset="0"/>
              <a:buChar char="•"/>
            </a:pPr>
            <a:r>
              <a:rPr lang="en-US" sz="2800">
                <a:solidFill>
                  <a:schemeClr val="accent2"/>
                </a:solidFill>
              </a:rPr>
              <a:t>Not at this time</a:t>
            </a:r>
          </a:p>
        </p:txBody>
      </p:sp>
      <p:pic>
        <p:nvPicPr>
          <p:cNvPr id="5" name="Picture 4"/>
          <p:cNvPicPr>
            <a:picLocks noChangeAspect="1"/>
          </p:cNvPicPr>
          <p:nvPr/>
        </p:nvPicPr>
        <p:blipFill>
          <a:blip r:embed="rId2"/>
          <a:stretch>
            <a:fillRect/>
          </a:stretch>
        </p:blipFill>
        <p:spPr>
          <a:xfrm>
            <a:off x="5630140" y="4788493"/>
            <a:ext cx="3383280" cy="1722036"/>
          </a:xfrm>
          <a:prstGeom prst="rect">
            <a:avLst/>
          </a:prstGeom>
        </p:spPr>
      </p:pic>
    </p:spTree>
    <p:extLst>
      <p:ext uri="{BB962C8B-B14F-4D97-AF65-F5344CB8AC3E}">
        <p14:creationId xmlns:p14="http://schemas.microsoft.com/office/powerpoint/2010/main" val="100708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sp>
        <p:nvSpPr>
          <p:cNvPr id="2" name="Google Shape;129;p2">
            <a:extLst>
              <a:ext uri="{FF2B5EF4-FFF2-40B4-BE49-F238E27FC236}">
                <a16:creationId xmlns:a16="http://schemas.microsoft.com/office/drawing/2014/main" id="{F1DF85FE-8443-4808-9132-EEFD087E99FB}"/>
              </a:ext>
            </a:extLst>
          </p:cNvPr>
          <p:cNvSpPr txBox="1">
            <a:spLocks noGrp="1"/>
          </p:cNvSpPr>
          <p:nvPr>
            <p:ph type="title"/>
          </p:nvPr>
        </p:nvSpPr>
        <p:spPr>
          <a:xfrm>
            <a:off x="774121" y="278800"/>
            <a:ext cx="7543800" cy="1450759"/>
          </a:xfrm>
          <a:prstGeom prst="rect">
            <a:avLst/>
          </a:prstGeom>
          <a:noFill/>
          <a:ln>
            <a:noFill/>
          </a:ln>
        </p:spPr>
        <p:txBody>
          <a:bodyPr vert="horz" wrap="square" lIns="91421" tIns="45701" rIns="91421" bIns="45701" anchor="b" anchorCtr="0" compatLnSpc="1">
            <a:normAutofit/>
          </a:bodyPr>
          <a:lstStyle/>
          <a:p>
            <a:pPr lvl="0"/>
            <a:r>
              <a:rPr lang="en-CA" sz="4400"/>
              <a:t>Learning Objectives</a:t>
            </a:r>
          </a:p>
        </p:txBody>
      </p:sp>
      <p:sp>
        <p:nvSpPr>
          <p:cNvPr id="3" name="Google Shape;130;p2">
            <a:extLst>
              <a:ext uri="{FF2B5EF4-FFF2-40B4-BE49-F238E27FC236}">
                <a16:creationId xmlns:a16="http://schemas.microsoft.com/office/drawing/2014/main" id="{8D61B0ED-9A4E-4D21-B4F6-9B3C4983ED74}"/>
              </a:ext>
            </a:extLst>
          </p:cNvPr>
          <p:cNvSpPr txBox="1">
            <a:spLocks noGrp="1"/>
          </p:cNvSpPr>
          <p:nvPr>
            <p:ph idx="1"/>
          </p:nvPr>
        </p:nvSpPr>
        <p:spPr>
          <a:xfrm>
            <a:off x="697037" y="2269668"/>
            <a:ext cx="8092467" cy="3677808"/>
          </a:xfrm>
          <a:prstGeom prst="rect">
            <a:avLst/>
          </a:prstGeom>
          <a:noFill/>
          <a:ln>
            <a:noFill/>
          </a:ln>
        </p:spPr>
        <p:txBody>
          <a:bodyPr vert="horz" wrap="square" lIns="0" tIns="45701" rIns="0" bIns="45701" anchor="t" anchorCtr="0" compatLnSpc="1">
            <a:normAutofit/>
          </a:bodyPr>
          <a:lstStyle/>
          <a:p>
            <a:pPr marL="101599" indent="0">
              <a:buNone/>
            </a:pPr>
            <a:r>
              <a:rPr lang="en-US"/>
              <a:t>Through active participation in this session participants will:</a:t>
            </a:r>
          </a:p>
          <a:p>
            <a:pPr lvl="0">
              <a:buFont typeface="Wingdings" panose="05000000000000000000" pitchFamily="2" charset="2"/>
              <a:buChar char="§"/>
            </a:pPr>
            <a:r>
              <a:rPr lang="en-US"/>
              <a:t>Know how to create a measurement plan</a:t>
            </a:r>
          </a:p>
          <a:p>
            <a:pPr lvl="0">
              <a:buFont typeface="Wingdings" panose="05000000000000000000" pitchFamily="2" charset="2"/>
              <a:buChar char="§"/>
            </a:pPr>
            <a:r>
              <a:rPr lang="en-US"/>
              <a:t>Understand how to complete measurement operational definitions – numerator and denominator, targets</a:t>
            </a:r>
          </a:p>
          <a:p>
            <a:pPr lvl="0">
              <a:buFont typeface="Wingdings" panose="05000000000000000000" pitchFamily="2" charset="2"/>
              <a:buChar char="§"/>
            </a:pPr>
            <a:r>
              <a:rPr lang="en-US"/>
              <a:t>Know how to record measures on the QIP template</a:t>
            </a:r>
          </a:p>
          <a:p>
            <a:pPr lvl="0">
              <a:buFont typeface="Wingdings" panose="05000000000000000000" pitchFamily="2" charset="2"/>
              <a:buChar char="§"/>
            </a:pPr>
            <a:r>
              <a:rPr lang="en-US"/>
              <a:t>Understand how to graphically display and interpret data</a:t>
            </a:r>
          </a:p>
          <a:p>
            <a:pPr lvl="0">
              <a:buFont typeface="Wingdings" panose="05000000000000000000" pitchFamily="2" charset="2"/>
              <a:buChar char="§"/>
            </a:pPr>
            <a:r>
              <a:rPr lang="en-US"/>
              <a:t>Know the pitfalls around data collection and analysis</a:t>
            </a:r>
          </a:p>
          <a:p>
            <a:pPr lvl="0">
              <a:buFont typeface="Wingdings" panose="05000000000000000000" pitchFamily="2" charset="2"/>
              <a:buChar char="§"/>
            </a:pPr>
            <a:r>
              <a:rPr lang="en-US"/>
              <a:t>Discuss keys to success</a:t>
            </a:r>
          </a:p>
        </p:txBody>
      </p:sp>
      <p:pic>
        <p:nvPicPr>
          <p:cNvPr id="4" name="Picture 2" descr="A close up of a toy&#10;&#10;Description automatically generated">
            <a:extLst>
              <a:ext uri="{FF2B5EF4-FFF2-40B4-BE49-F238E27FC236}">
                <a16:creationId xmlns:a16="http://schemas.microsoft.com/office/drawing/2014/main" id="{040EA591-897B-4E29-96D4-0A4BE41A06AB}"/>
              </a:ext>
            </a:extLst>
          </p:cNvPr>
          <p:cNvPicPr>
            <a:picLocks noChangeAspect="1"/>
          </p:cNvPicPr>
          <p:nvPr/>
        </p:nvPicPr>
        <p:blipFill>
          <a:blip r:embed="rId3"/>
          <a:stretch>
            <a:fillRect/>
          </a:stretch>
        </p:blipFill>
        <p:spPr>
          <a:xfrm>
            <a:off x="6381341" y="141878"/>
            <a:ext cx="2618823" cy="2127790"/>
          </a:xfrm>
          <a:prstGeom prst="rect">
            <a:avLst/>
          </a:prstGeom>
          <a:noFill/>
          <a:ln cap="flat">
            <a:noFill/>
          </a:ln>
        </p:spPr>
      </p:pic>
      <p:sp>
        <p:nvSpPr>
          <p:cNvPr id="9" name="Rectangle 8">
            <a:extLst>
              <a:ext uri="{FF2B5EF4-FFF2-40B4-BE49-F238E27FC236}">
                <a16:creationId xmlns:a16="http://schemas.microsoft.com/office/drawing/2014/main" id="{58A819E4-E3C0-4B86-B75F-664849C33D1F}"/>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1B80A789-A624-4127-BE21-A859D8E7285A}"/>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7DE6C0C3-2C30-438D-853D-CFD10000B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434"/>
        <p:cNvGrpSpPr/>
        <p:nvPr/>
      </p:nvGrpSpPr>
      <p:grpSpPr>
        <a:xfrm>
          <a:off x="0" y="0"/>
          <a:ext cx="0" cy="0"/>
          <a:chOff x="0" y="0"/>
          <a:chExt cx="0" cy="0"/>
        </a:xfrm>
      </p:grpSpPr>
      <p:sp>
        <p:nvSpPr>
          <p:cNvPr id="1435" name="Google Shape;1435;p108"/>
          <p:cNvSpPr txBox="1">
            <a:spLocks noGrp="1"/>
          </p:cNvSpPr>
          <p:nvPr>
            <p:ph type="title"/>
          </p:nvPr>
        </p:nvSpPr>
        <p:spPr>
          <a:xfrm>
            <a:off x="628650" y="149972"/>
            <a:ext cx="7886700" cy="104412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BD4B26"/>
              </a:buClr>
              <a:buSzPts val="4000"/>
              <a:buFont typeface="Poppins"/>
              <a:buNone/>
            </a:pPr>
            <a:r>
              <a:rPr lang="en-CA">
                <a:solidFill>
                  <a:srgbClr val="009999"/>
                </a:solidFill>
                <a:latin typeface="Arial" panose="020B0604020202020204" pitchFamily="34" charset="0"/>
                <a:cs typeface="Arial" panose="020B0604020202020204" pitchFamily="34" charset="0"/>
              </a:rPr>
              <a:t>Pitfalls around Data Collection</a:t>
            </a:r>
            <a:endParaRPr lang="en-US">
              <a:solidFill>
                <a:srgbClr val="009999"/>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10718" y="1273175"/>
            <a:ext cx="4243872" cy="4951291"/>
          </a:xfrm>
        </p:spPr>
        <p:txBody>
          <a:bodyPr>
            <a:noAutofit/>
          </a:bodyPr>
          <a:lstStyle/>
          <a:p>
            <a:pPr marL="285750" indent="-285750">
              <a:buClr>
                <a:schemeClr val="accent2"/>
              </a:buClr>
              <a:buFont typeface="Arial" panose="020B0604020202020204" pitchFamily="34" charset="0"/>
              <a:buChar char="•"/>
            </a:pPr>
            <a:r>
              <a:rPr lang="en-US" sz="1600"/>
              <a:t>Incomplete, missing/inappropriate data</a:t>
            </a:r>
          </a:p>
          <a:p>
            <a:pPr marL="285750" indent="-285750">
              <a:buClr>
                <a:schemeClr val="accent2"/>
              </a:buClr>
              <a:buFont typeface="Arial" panose="020B0604020202020204" pitchFamily="34" charset="0"/>
              <a:buChar char="•"/>
            </a:pPr>
            <a:r>
              <a:rPr lang="en-US" sz="1600"/>
              <a:t>Challenges with preparing data reports – lack of expertise, delays, not quite the right information, challenging to decipher</a:t>
            </a:r>
          </a:p>
          <a:p>
            <a:pPr marL="285750" indent="-285750">
              <a:buClr>
                <a:schemeClr val="accent2"/>
              </a:buClr>
              <a:buFont typeface="Arial" panose="020B0604020202020204" pitchFamily="34" charset="0"/>
              <a:buChar char="•"/>
            </a:pPr>
            <a:r>
              <a:rPr lang="en-US" sz="1600"/>
              <a:t>Risk of getting way laid by a single point in time (outliers) – consider normal variation over time </a:t>
            </a:r>
          </a:p>
          <a:p>
            <a:pPr marL="285750" indent="-285750">
              <a:buClr>
                <a:schemeClr val="accent2"/>
              </a:buClr>
              <a:buFont typeface="Arial" panose="020B0604020202020204" pitchFamily="34" charset="0"/>
              <a:buChar char="•"/>
            </a:pPr>
            <a:r>
              <a:rPr lang="en-US" sz="1600"/>
              <a:t>Missed opportunity to dig deeper, question the data source, investigate, further discussion with clients (focus groups </a:t>
            </a:r>
            <a:r>
              <a:rPr lang="en-US" sz="1600" err="1"/>
              <a:t>etc</a:t>
            </a:r>
            <a:r>
              <a:rPr lang="en-US" sz="1600"/>
              <a:t>) </a:t>
            </a:r>
          </a:p>
          <a:p>
            <a:pPr marL="285750" indent="-285750">
              <a:buClr>
                <a:schemeClr val="accent2"/>
              </a:buClr>
              <a:buFont typeface="Arial" panose="020B0604020202020204" pitchFamily="34" charset="0"/>
              <a:buChar char="•"/>
            </a:pPr>
            <a:r>
              <a:rPr lang="en-US" sz="1600"/>
              <a:t>Reacting to something that looks like a change in the data based on one point</a:t>
            </a:r>
          </a:p>
          <a:p>
            <a:pPr marL="285750" indent="-285750">
              <a:buClr>
                <a:schemeClr val="accent2"/>
              </a:buClr>
              <a:buFont typeface="Arial" panose="020B0604020202020204" pitchFamily="34" charset="0"/>
              <a:buChar char="•"/>
            </a:pPr>
            <a:r>
              <a:rPr lang="en-US" sz="1600"/>
              <a:t>Data collection methods that are </a:t>
            </a:r>
            <a:r>
              <a:rPr lang="en-US" sz="1600" err="1"/>
              <a:t>labour</a:t>
            </a:r>
            <a:r>
              <a:rPr lang="en-US" sz="1600"/>
              <a:t>/time intensive</a:t>
            </a:r>
          </a:p>
          <a:p>
            <a:pPr marL="285750" indent="-285750">
              <a:buClr>
                <a:schemeClr val="accent2"/>
              </a:buClr>
              <a:buFont typeface="Arial" panose="020B0604020202020204" pitchFamily="34" charset="0"/>
              <a:buChar char="•"/>
            </a:pPr>
            <a:r>
              <a:rPr lang="en-US" sz="1600"/>
              <a:t>Collecting data that is IBU – interesting but useless</a:t>
            </a:r>
            <a:endParaRPr lang="en-US" sz="160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572000" y="1238549"/>
            <a:ext cx="3867150" cy="4351338"/>
          </a:xfrm>
        </p:spPr>
        <p:txBody>
          <a:bodyPr>
            <a:normAutofit/>
          </a:bodyPr>
          <a:lstStyle/>
          <a:p>
            <a:endParaRPr lang="en-US" sz="2000">
              <a:latin typeface="Arial" panose="020B0604020202020204" pitchFamily="34" charset="0"/>
              <a:cs typeface="Arial" panose="020B0604020202020204" pitchFamily="34" charset="0"/>
            </a:endParaRPr>
          </a:p>
          <a:p>
            <a:pPr marL="0" indent="0">
              <a:buNone/>
            </a:pPr>
            <a:endParaRPr lang="en-US"/>
          </a:p>
        </p:txBody>
      </p:sp>
      <p:sp>
        <p:nvSpPr>
          <p:cNvPr id="10" name="Rectangle 9">
            <a:extLst>
              <a:ext uri="{FF2B5EF4-FFF2-40B4-BE49-F238E27FC236}">
                <a16:creationId xmlns:a16="http://schemas.microsoft.com/office/drawing/2014/main" id="{943AFEBC-F672-4B23-9D4D-829B0983169A}"/>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90DC2413-2FCC-4C88-B325-4517F40C8F4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C3BA2833-2604-4FEC-AB8C-8037874D8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pic>
        <p:nvPicPr>
          <p:cNvPr id="9" name="Picture 2" descr="Going for a run : funnycharts">
            <a:extLst>
              <a:ext uri="{FF2B5EF4-FFF2-40B4-BE49-F238E27FC236}">
                <a16:creationId xmlns:a16="http://schemas.microsoft.com/office/drawing/2014/main" id="{28F27D9D-FB23-49E9-84E7-FEE960BED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112" y="1552371"/>
            <a:ext cx="3893510" cy="314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49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3939-067F-4A27-ADB9-762ADCE91E5E}"/>
              </a:ext>
            </a:extLst>
          </p:cNvPr>
          <p:cNvSpPr txBox="1">
            <a:spLocks noGrp="1"/>
          </p:cNvSpPr>
          <p:nvPr>
            <p:ph type="title" idx="4294967295"/>
          </p:nvPr>
        </p:nvSpPr>
        <p:spPr>
          <a:xfrm>
            <a:off x="572052" y="105073"/>
            <a:ext cx="8213271" cy="724793"/>
          </a:xfrm>
        </p:spPr>
        <p:txBody>
          <a:bodyPr>
            <a:normAutofit/>
          </a:bodyPr>
          <a:lstStyle/>
          <a:p>
            <a:pPr lvl="0"/>
            <a:r>
              <a:rPr lang="en-CA"/>
              <a:t>Keys to Success When Getting Started</a:t>
            </a:r>
          </a:p>
        </p:txBody>
      </p:sp>
      <p:sp>
        <p:nvSpPr>
          <p:cNvPr id="10" name="TextBox 9"/>
          <p:cNvSpPr txBox="1"/>
          <p:nvPr/>
        </p:nvSpPr>
        <p:spPr>
          <a:xfrm>
            <a:off x="465365" y="980459"/>
            <a:ext cx="8213270" cy="5878532"/>
          </a:xfrm>
          <a:prstGeom prst="rect">
            <a:avLst/>
          </a:prstGeom>
          <a:noFill/>
        </p:spPr>
        <p:txBody>
          <a:bodyPr wrap="square" lIns="91440" tIns="45720" rIns="91440" bIns="45720" rtlCol="0" anchor="t">
            <a:spAutoFit/>
          </a:bodyPr>
          <a:lstStyle/>
          <a:p>
            <a:pPr marL="285750" indent="-285750">
              <a:buClr>
                <a:schemeClr val="accent2"/>
              </a:buClr>
              <a:buFont typeface="Arial" panose="020B0604020202020204" pitchFamily="34" charset="0"/>
              <a:buChar char="•"/>
            </a:pPr>
            <a:r>
              <a:rPr lang="en-US" sz="2000">
                <a:latin typeface="Arial"/>
                <a:cs typeface="Arial"/>
              </a:rPr>
              <a:t>Be curious</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Ask questions: to the board, senior leaders, manager, service delivery team, clients/tenants and stakeholders - about the strengths and area for improvement for the agency</a:t>
            </a:r>
          </a:p>
          <a:p>
            <a:pPr marL="285750" indent="-285750">
              <a:buClr>
                <a:schemeClr val="accent2"/>
              </a:buClr>
              <a:buFont typeface="Arial" panose="020B0604020202020204" pitchFamily="34" charset="0"/>
              <a:buChar char="•"/>
            </a:pPr>
            <a:r>
              <a:rPr lang="en-US" sz="2000">
                <a:latin typeface="Arial"/>
                <a:cs typeface="Arial"/>
              </a:rPr>
              <a:t>Use data for decision making:</a:t>
            </a:r>
            <a:r>
              <a:rPr lang="en-US" sz="2000">
                <a:latin typeface="Arial" panose="020B0604020202020204" pitchFamily="34" charset="0"/>
                <a:cs typeface="Arial" panose="020B0604020202020204" pitchFamily="34" charset="0"/>
              </a:rPr>
              <a:t> look at all your data sources, check out the complaints and compliments</a:t>
            </a:r>
            <a:r>
              <a:rPr lang="en-US" sz="2000">
                <a:latin typeface="Arial"/>
                <a:cs typeface="Arial"/>
              </a:rPr>
              <a:t> – </a:t>
            </a:r>
            <a:r>
              <a:rPr lang="en-US" sz="2000">
                <a:solidFill>
                  <a:schemeClr val="accent2"/>
                </a:solidFill>
                <a:latin typeface="Arial"/>
                <a:cs typeface="Arial"/>
              </a:rPr>
              <a:t>think of your data over time vs a point in time</a:t>
            </a:r>
            <a:endParaRPr lang="en-US" sz="200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Remember everything that counts can’t be counted – look at qualitative data</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Be sure everyone defines the data being collected in the same way</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Consider stubby pencil data collection</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In QI we are interested in good enough data</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Use data for light not heat – it is about learning</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Don’t’ let perfection be the enemy of improvement</a:t>
            </a:r>
          </a:p>
          <a:p>
            <a:pPr marL="285750" indent="-285750">
              <a:buClr>
                <a:schemeClr val="accent2"/>
              </a:buClr>
              <a:buFont typeface="Arial" panose="020B0604020202020204" pitchFamily="34" charset="0"/>
              <a:buChar char="•"/>
            </a:pPr>
            <a:r>
              <a:rPr lang="en-US" sz="2000">
                <a:latin typeface="Arial" panose="020B0604020202020204" pitchFamily="34" charset="0"/>
                <a:cs typeface="Arial" panose="020B0604020202020204" pitchFamily="34" charset="0"/>
              </a:rPr>
              <a:t>Involve clients/tenants – what improvement is important to them</a:t>
            </a:r>
          </a:p>
          <a:p>
            <a:pPr marL="285750" indent="-285750">
              <a:buClr>
                <a:schemeClr val="accent2"/>
              </a:buClr>
              <a:buFont typeface="Arial" panose="020B0604020202020204" pitchFamily="34" charset="0"/>
              <a:buChar char="•"/>
            </a:pPr>
            <a:r>
              <a:rPr lang="en-US" sz="2000">
                <a:solidFill>
                  <a:schemeClr val="accent2"/>
                </a:solidFill>
                <a:latin typeface="Arial" panose="020B0604020202020204" pitchFamily="34" charset="0"/>
                <a:cs typeface="Arial" panose="020B0604020202020204" pitchFamily="34" charset="0"/>
              </a:rPr>
              <a:t>Targets for improvement should be both aspirational and achievable</a:t>
            </a:r>
          </a:p>
          <a:p>
            <a:pPr marL="285750" indent="-285750">
              <a:buClr>
                <a:schemeClr val="accent2"/>
              </a:buClr>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Clr>
                <a:schemeClr val="accent2"/>
              </a:buClr>
              <a:buFont typeface="Arial" panose="020B0604020202020204" pitchFamily="34" charset="0"/>
              <a:buChar char="•"/>
            </a:pPr>
            <a:endParaRPr lang="en-US"/>
          </a:p>
          <a:p>
            <a:pPr marL="285750" indent="-285750">
              <a:buClr>
                <a:schemeClr val="accent2"/>
              </a:buCl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AFA187EA-5AA9-4326-85E4-C3CD82B65C19}"/>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A3565BD2-EFF3-4DAC-9D3D-0C82476130FF}"/>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91802D79-C834-49E2-8E19-CA5FC773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4182369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name="Slide57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3C41-1FCC-4159-97E0-E42B940D2039}"/>
              </a:ext>
            </a:extLst>
          </p:cNvPr>
          <p:cNvSpPr txBox="1">
            <a:spLocks noGrp="1"/>
          </p:cNvSpPr>
          <p:nvPr>
            <p:ph type="ctrTitle"/>
          </p:nvPr>
        </p:nvSpPr>
        <p:spPr>
          <a:xfrm>
            <a:off x="617476" y="-864364"/>
            <a:ext cx="8392957" cy="3566160"/>
          </a:xfrm>
          <a:prstGeom prst="rect">
            <a:avLst/>
          </a:prstGeom>
          <a:noFill/>
          <a:ln>
            <a:noFill/>
          </a:ln>
        </p:spPr>
        <p:txBody>
          <a:bodyPr vert="horz" wrap="square" lIns="91421" tIns="45701" rIns="91421" bIns="45701" anchor="b" anchorCtr="0" compatLnSpc="1">
            <a:normAutofit/>
          </a:bodyPr>
          <a:lstStyle/>
          <a:p>
            <a:pPr lvl="0"/>
            <a:r>
              <a:rPr lang="en-US"/>
              <a:t>Resources</a:t>
            </a:r>
          </a:p>
        </p:txBody>
      </p:sp>
      <p:pic>
        <p:nvPicPr>
          <p:cNvPr id="8" name="Picture 2">
            <a:extLst>
              <a:ext uri="{FF2B5EF4-FFF2-40B4-BE49-F238E27FC236}">
                <a16:creationId xmlns:a16="http://schemas.microsoft.com/office/drawing/2014/main" id="{DD4D417B-C565-41D8-8204-AB663C26A823}"/>
              </a:ext>
            </a:extLst>
          </p:cNvPr>
          <p:cNvPicPr>
            <a:picLocks noChangeAspect="1"/>
          </p:cNvPicPr>
          <p:nvPr/>
        </p:nvPicPr>
        <p:blipFill>
          <a:blip r:embed="rId3"/>
          <a:srcRect/>
          <a:stretch>
            <a:fillRect/>
          </a:stretch>
        </p:blipFill>
        <p:spPr>
          <a:xfrm>
            <a:off x="4559865" y="209443"/>
            <a:ext cx="4584134" cy="2517142"/>
          </a:xfrm>
          <a:prstGeom prst="rect">
            <a:avLst/>
          </a:prstGeom>
          <a:noFill/>
          <a:ln cap="flat">
            <a:noFill/>
          </a:ln>
        </p:spPr>
      </p:pic>
      <p:sp>
        <p:nvSpPr>
          <p:cNvPr id="7" name="TextBox 6">
            <a:extLst>
              <a:ext uri="{FF2B5EF4-FFF2-40B4-BE49-F238E27FC236}">
                <a16:creationId xmlns:a16="http://schemas.microsoft.com/office/drawing/2014/main" id="{6DB0AED2-4412-4E68-BE17-82CD41FBC2D2}"/>
              </a:ext>
            </a:extLst>
          </p:cNvPr>
          <p:cNvSpPr txBox="1"/>
          <p:nvPr/>
        </p:nvSpPr>
        <p:spPr>
          <a:xfrm>
            <a:off x="1118585" y="3231472"/>
            <a:ext cx="7279691" cy="138499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E-QIP QIP Technical Specifications for OPOC indicators #1, #12, #27 and #30 </a:t>
            </a:r>
            <a:r>
              <a:rPr lang="en-US" sz="2800">
                <a:latin typeface="Arial" panose="020B0604020202020204" pitchFamily="34" charset="0"/>
                <a:cs typeface="Arial" panose="020B0604020202020204" pitchFamily="34" charset="0"/>
                <a:hlinkClick r:id="rId4"/>
              </a:rPr>
              <a:t>click here</a:t>
            </a:r>
            <a:endParaRPr lang="en-US" sz="28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3AC781-4304-492A-BF52-1D3672DDC43B}"/>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67814A26-C126-4098-8CBB-70964C0AD4D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8331D9A0-B158-45E8-B258-8C17C42B9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name="Slide58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93BA-DA29-4467-BB97-0A5B4E7E4D18}"/>
              </a:ext>
            </a:extLst>
          </p:cNvPr>
          <p:cNvSpPr txBox="1">
            <a:spLocks noGrp="1"/>
          </p:cNvSpPr>
          <p:nvPr>
            <p:ph type="title"/>
          </p:nvPr>
        </p:nvSpPr>
        <p:spPr>
          <a:xfrm>
            <a:off x="774121" y="278800"/>
            <a:ext cx="7543800" cy="1450759"/>
          </a:xfrm>
          <a:prstGeom prst="rect">
            <a:avLst/>
          </a:prstGeom>
          <a:noFill/>
          <a:ln>
            <a:noFill/>
          </a:ln>
        </p:spPr>
        <p:txBody>
          <a:bodyPr vert="horz" wrap="square" lIns="91421" tIns="45701" rIns="91421" bIns="45701" anchor="b" anchorCtr="0" compatLnSpc="1">
            <a:normAutofit/>
          </a:bodyPr>
          <a:lstStyle/>
          <a:p>
            <a:pPr lvl="0"/>
            <a:r>
              <a:rPr lang="en-US" sz="4400"/>
              <a:t>Questions</a:t>
            </a:r>
          </a:p>
        </p:txBody>
      </p:sp>
      <p:pic>
        <p:nvPicPr>
          <p:cNvPr id="3" name="Picture 5" descr="A picture containing drawing&#10;&#10;Description automatically generated">
            <a:extLst>
              <a:ext uri="{FF2B5EF4-FFF2-40B4-BE49-F238E27FC236}">
                <a16:creationId xmlns:a16="http://schemas.microsoft.com/office/drawing/2014/main" id="{7B3E5369-5C49-4970-A435-5E84371EC422}"/>
              </a:ext>
            </a:extLst>
          </p:cNvPr>
          <p:cNvPicPr>
            <a:picLocks noChangeAspect="1"/>
          </p:cNvPicPr>
          <p:nvPr/>
        </p:nvPicPr>
        <p:blipFill>
          <a:blip r:embed="rId3"/>
          <a:stretch>
            <a:fillRect/>
          </a:stretch>
        </p:blipFill>
        <p:spPr>
          <a:xfrm>
            <a:off x="1492995" y="2132673"/>
            <a:ext cx="6158017" cy="4039069"/>
          </a:xfrm>
          <a:prstGeom prst="rect">
            <a:avLst/>
          </a:prstGeom>
          <a:noFill/>
          <a:ln cap="flat">
            <a:noFill/>
          </a:ln>
        </p:spPr>
      </p:pic>
      <p:sp>
        <p:nvSpPr>
          <p:cNvPr id="8" name="Rectangle 7">
            <a:extLst>
              <a:ext uri="{FF2B5EF4-FFF2-40B4-BE49-F238E27FC236}">
                <a16:creationId xmlns:a16="http://schemas.microsoft.com/office/drawing/2014/main" id="{C981DCE1-F421-407F-810C-E7667904563A}"/>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89E18C4-1820-45CE-B6D9-3173BA75DAFD}"/>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0" name="Picture 9" descr="A close up of a logo&#10;&#10;Description automatically generated">
            <a:extLst>
              <a:ext uri="{FF2B5EF4-FFF2-40B4-BE49-F238E27FC236}">
                <a16:creationId xmlns:a16="http://schemas.microsoft.com/office/drawing/2014/main" id="{F605ABA7-867F-4CC4-B935-7B14FE11F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name="Slide592">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4A474FA-5EE6-4F0E-9B56-7A8DB1616905}"/>
              </a:ext>
            </a:extLst>
          </p:cNvPr>
          <p:cNvSpPr txBox="1">
            <a:spLocks noGrp="1"/>
          </p:cNvSpPr>
          <p:nvPr>
            <p:ph idx="1"/>
          </p:nvPr>
        </p:nvSpPr>
        <p:spPr>
          <a:xfrm>
            <a:off x="411481" y="467468"/>
            <a:ext cx="8732520" cy="5662623"/>
          </a:xfrm>
          <a:prstGeom prst="rect">
            <a:avLst/>
          </a:prstGeom>
          <a:noFill/>
          <a:ln>
            <a:noFill/>
          </a:ln>
        </p:spPr>
        <p:txBody>
          <a:bodyPr vert="horz" wrap="square" lIns="0" tIns="45701" rIns="0" bIns="45701" anchor="t" anchorCtr="0" compatLnSpc="1">
            <a:normAutofit/>
          </a:bodyPr>
          <a:lstStyle/>
          <a:p>
            <a:pPr indent="-342900" algn="ctr">
              <a:lnSpc>
                <a:spcPct val="80000"/>
              </a:lnSpc>
              <a:buNone/>
            </a:pPr>
            <a:r>
              <a:rPr lang="en-CA" sz="2800">
                <a:solidFill>
                  <a:srgbClr val="3CAA9D"/>
                </a:solidFill>
              </a:rPr>
              <a:t>Coming Soon! </a:t>
            </a:r>
          </a:p>
          <a:p>
            <a:pPr indent="-342900">
              <a:lnSpc>
                <a:spcPct val="80000"/>
              </a:lnSpc>
              <a:buNone/>
            </a:pPr>
            <a:r>
              <a:rPr lang="en-CA" sz="2800">
                <a:solidFill>
                  <a:srgbClr val="3CAA9D"/>
                </a:solidFill>
              </a:rPr>
              <a:t>Chapter 4: Change Ideas - </a:t>
            </a:r>
          </a:p>
          <a:p>
            <a:pPr indent="-342900">
              <a:lnSpc>
                <a:spcPct val="80000"/>
              </a:lnSpc>
              <a:buNone/>
            </a:pPr>
            <a:r>
              <a:rPr lang="en-CA" sz="2800">
                <a:solidFill>
                  <a:srgbClr val="3CAA9D"/>
                </a:solidFill>
              </a:rPr>
              <a:t>Now what do we do to actually make all this happen?</a:t>
            </a:r>
            <a:endParaRPr lang="en-CA" sz="2800">
              <a:solidFill>
                <a:srgbClr val="92D050"/>
              </a:solidFill>
            </a:endParaRPr>
          </a:p>
          <a:p>
            <a:pPr lvl="0" indent="-342900">
              <a:lnSpc>
                <a:spcPct val="80000"/>
              </a:lnSpc>
              <a:buNone/>
            </a:pPr>
            <a:endParaRPr lang="en-CA" b="1">
              <a:solidFill>
                <a:srgbClr val="3CAA9D"/>
              </a:solidFill>
            </a:endParaRPr>
          </a:p>
          <a:p>
            <a:pPr lvl="0" indent="-342900">
              <a:lnSpc>
                <a:spcPct val="80000"/>
              </a:lnSpc>
              <a:buNone/>
            </a:pPr>
            <a:r>
              <a:rPr lang="en-CA" b="1">
                <a:solidFill>
                  <a:srgbClr val="3CAA9D"/>
                </a:solidFill>
              </a:rPr>
              <a:t>Objectives:</a:t>
            </a:r>
            <a:r>
              <a:rPr lang="en-CA"/>
              <a:t> </a:t>
            </a:r>
          </a:p>
          <a:p>
            <a:r>
              <a:rPr lang="en-US"/>
              <a:t>• Understand the difference between activity and change ideas</a:t>
            </a:r>
            <a:br>
              <a:rPr lang="en-US"/>
            </a:br>
            <a:r>
              <a:rPr lang="en-US"/>
              <a:t>• Understand the PDSA cycle and how to use it to test change  ideas</a:t>
            </a:r>
            <a:br>
              <a:rPr lang="en-US"/>
            </a:br>
            <a:r>
              <a:rPr lang="en-US"/>
              <a:t>• Understand the relationship between predications and data collection</a:t>
            </a:r>
            <a:br>
              <a:rPr lang="en-US"/>
            </a:br>
            <a:r>
              <a:rPr lang="en-US"/>
              <a:t>• Understand how to scope tests of change for rapid learning</a:t>
            </a:r>
            <a:br>
              <a:rPr lang="en-US"/>
            </a:br>
            <a:r>
              <a:rPr lang="en-US"/>
              <a:t>• Discuss keys to success</a:t>
            </a:r>
            <a:br>
              <a:rPr lang="en-US"/>
            </a:br>
            <a:br>
              <a:rPr lang="en-US"/>
            </a:br>
            <a:r>
              <a:rPr lang="en-US"/>
              <a:t>Dec 2, 2020 01:00-2:00 PM in Eastern Time (US and Canada)  </a:t>
            </a:r>
            <a:r>
              <a:rPr lang="en-US" u="sng">
                <a:hlinkClick r:id="rId3"/>
              </a:rPr>
              <a:t>Registration</a:t>
            </a:r>
            <a:endParaRPr lang="en-CA"/>
          </a:p>
          <a:p>
            <a:pPr marL="114300" lvl="0" indent="0">
              <a:lnSpc>
                <a:spcPct val="80000"/>
              </a:lnSpc>
              <a:buNone/>
            </a:pPr>
            <a:endParaRPr lang="en-CA" sz="2400" b="1">
              <a:solidFill>
                <a:srgbClr val="3CAA9D"/>
              </a:solidFill>
            </a:endParaRPr>
          </a:p>
        </p:txBody>
      </p:sp>
      <p:sp>
        <p:nvSpPr>
          <p:cNvPr id="7" name="Rectangle 6">
            <a:extLst>
              <a:ext uri="{FF2B5EF4-FFF2-40B4-BE49-F238E27FC236}">
                <a16:creationId xmlns:a16="http://schemas.microsoft.com/office/drawing/2014/main" id="{719C8AE0-E0DF-42DF-9FE5-AFF2A0B8AC39}"/>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528F6E3B-1944-4F68-A24B-20B431EDEF65}"/>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9" name="Picture 8" descr="A close up of a logo&#10;&#10;Description automatically generated">
            <a:extLst>
              <a:ext uri="{FF2B5EF4-FFF2-40B4-BE49-F238E27FC236}">
                <a16:creationId xmlns:a16="http://schemas.microsoft.com/office/drawing/2014/main" id="{D2509494-2515-4E0C-A741-8F416B7E9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7AB7E1-63C4-4861-BA20-CC30A6929251}"/>
              </a:ext>
            </a:extLst>
          </p:cNvPr>
          <p:cNvSpPr txBox="1">
            <a:spLocks/>
          </p:cNvSpPr>
          <p:nvPr/>
        </p:nvSpPr>
        <p:spPr>
          <a:xfrm>
            <a:off x="800100" y="278799"/>
            <a:ext cx="7543800" cy="1450759"/>
          </a:xfrm>
          <a:prstGeom prst="rect">
            <a:avLst/>
          </a:prstGeom>
          <a:noFill/>
          <a:ln>
            <a:noFill/>
          </a:ln>
        </p:spPr>
        <p:txBody>
          <a:bodyPr vert="horz" wrap="square" lIns="91421" tIns="45701" rIns="91421" bIns="45701" anchor="b" anchorCtr="0" compatLnSpc="1">
            <a:normAutofit/>
          </a:bodyPr>
          <a:lstStyle>
            <a:lvl1pPr marL="0" marR="0" lvl="0" indent="0" algn="l" defTabSz="914400" rtl="0" fontAlgn="auto" hangingPunct="1">
              <a:lnSpc>
                <a:spcPct val="85000"/>
              </a:lnSpc>
              <a:spcBef>
                <a:spcPts val="0"/>
              </a:spcBef>
              <a:spcAft>
                <a:spcPts val="0"/>
              </a:spcAft>
              <a:buNone/>
              <a:tabLst/>
              <a:defRPr lang="en-CA" sz="3600" b="0" i="0" u="none" strike="noStrike" kern="0" cap="none" spc="0" baseline="0">
                <a:solidFill>
                  <a:srgbClr val="3CAA9D"/>
                </a:solidFill>
                <a:uFillTx/>
                <a:latin typeface="Arial"/>
                <a:ea typeface="Arial"/>
                <a:cs typeface="Arial"/>
              </a:defRPr>
            </a:lvl1pPr>
          </a:lstStyle>
          <a:p>
            <a:r>
              <a:rPr lang="en-US" sz="4400"/>
              <a:t>Foundations to QI (IDEAS) </a:t>
            </a:r>
          </a:p>
          <a:p>
            <a:r>
              <a:rPr lang="en-US" sz="4400"/>
              <a:t>e-Learning Course!</a:t>
            </a:r>
          </a:p>
        </p:txBody>
      </p:sp>
      <p:sp>
        <p:nvSpPr>
          <p:cNvPr id="4" name="TextBox 3">
            <a:extLst>
              <a:ext uri="{FF2B5EF4-FFF2-40B4-BE49-F238E27FC236}">
                <a16:creationId xmlns:a16="http://schemas.microsoft.com/office/drawing/2014/main" id="{EC881D60-106A-40F9-A68C-03CFEF433518}"/>
              </a:ext>
            </a:extLst>
          </p:cNvPr>
          <p:cNvSpPr txBox="1"/>
          <p:nvPr/>
        </p:nvSpPr>
        <p:spPr>
          <a:xfrm>
            <a:off x="1651246" y="5590080"/>
            <a:ext cx="5841506" cy="523220"/>
          </a:xfrm>
          <a:prstGeom prst="rect">
            <a:avLst/>
          </a:prstGeom>
          <a:noFill/>
        </p:spPr>
        <p:txBody>
          <a:bodyPr wrap="square" rtlCol="0">
            <a:spAutoFit/>
          </a:bodyPr>
          <a:lstStyle/>
          <a:p>
            <a:r>
              <a:rPr lang="en-CA" sz="280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CLICK HERE TO REGISTER!</a:t>
            </a:r>
            <a:endParaRPr lang="en-CA" sz="2800">
              <a:solidFill>
                <a:schemeClr val="accent2"/>
              </a:solidFill>
              <a:latin typeface="Arial" panose="020B0604020202020204" pitchFamily="34" charset="0"/>
              <a:cs typeface="Arial" panose="020B0604020202020204" pitchFamily="34" charset="0"/>
            </a:endParaRPr>
          </a:p>
        </p:txBody>
      </p:sp>
      <p:pic>
        <p:nvPicPr>
          <p:cNvPr id="6" name="Picture 5" descr="A picture containing person, photo, person, person&#10;&#10;Description automatically generated">
            <a:extLst>
              <a:ext uri="{FF2B5EF4-FFF2-40B4-BE49-F238E27FC236}">
                <a16:creationId xmlns:a16="http://schemas.microsoft.com/office/drawing/2014/main" id="{3E1C6949-EDC4-46A0-8F8D-B2006D4E2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647" y="1945231"/>
            <a:ext cx="6864703" cy="3429176"/>
          </a:xfrm>
          <a:prstGeom prst="rect">
            <a:avLst/>
          </a:prstGeom>
        </p:spPr>
      </p:pic>
      <p:sp>
        <p:nvSpPr>
          <p:cNvPr id="7" name="Rectangle 6">
            <a:extLst>
              <a:ext uri="{FF2B5EF4-FFF2-40B4-BE49-F238E27FC236}">
                <a16:creationId xmlns:a16="http://schemas.microsoft.com/office/drawing/2014/main" id="{C46DC136-E77F-468C-B4FA-AAECE334EECF}"/>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E9EDEB9F-F6E4-486F-B004-30567943D90E}"/>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9" name="Picture 8" descr="A close up of a logo&#10;&#10;Description automatically generated">
            <a:extLst>
              <a:ext uri="{FF2B5EF4-FFF2-40B4-BE49-F238E27FC236}">
                <a16:creationId xmlns:a16="http://schemas.microsoft.com/office/drawing/2014/main" id="{6BE28636-3DEC-4CB3-8D8A-86540851F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60959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name="Slide6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BBCC-215E-4941-8900-084AB0918961}"/>
              </a:ext>
            </a:extLst>
          </p:cNvPr>
          <p:cNvSpPr txBox="1">
            <a:spLocks noGrp="1"/>
          </p:cNvSpPr>
          <p:nvPr>
            <p:ph type="title"/>
          </p:nvPr>
        </p:nvSpPr>
        <p:spPr>
          <a:xfrm>
            <a:off x="94850" y="177987"/>
            <a:ext cx="7543800" cy="762902"/>
          </a:xfrm>
          <a:prstGeom prst="rect">
            <a:avLst/>
          </a:prstGeom>
          <a:noFill/>
          <a:ln>
            <a:noFill/>
          </a:ln>
        </p:spPr>
        <p:txBody>
          <a:bodyPr vert="horz" wrap="square" lIns="91421" tIns="45701" rIns="91421" bIns="45701" anchor="b" anchorCtr="0" compatLnSpc="1">
            <a:normAutofit/>
          </a:bodyPr>
          <a:lstStyle/>
          <a:p>
            <a:pPr lvl="0"/>
            <a:r>
              <a:rPr lang="en-CA" sz="4400"/>
              <a:t>Visit E-QIP’s Website!</a:t>
            </a:r>
          </a:p>
        </p:txBody>
      </p:sp>
      <p:pic>
        <p:nvPicPr>
          <p:cNvPr id="3" name="Picture 5" descr="A picture containing toy, food&#10;&#10;Description automatically generated">
            <a:extLst>
              <a:ext uri="{FF2B5EF4-FFF2-40B4-BE49-F238E27FC236}">
                <a16:creationId xmlns:a16="http://schemas.microsoft.com/office/drawing/2014/main" id="{60ACFF12-A198-48F0-A3E5-FB44B12FAC87}"/>
              </a:ext>
            </a:extLst>
          </p:cNvPr>
          <p:cNvPicPr>
            <a:picLocks noChangeAspect="1"/>
          </p:cNvPicPr>
          <p:nvPr/>
        </p:nvPicPr>
        <p:blipFill>
          <a:blip r:embed="rId3"/>
          <a:stretch>
            <a:fillRect/>
          </a:stretch>
        </p:blipFill>
        <p:spPr>
          <a:xfrm>
            <a:off x="451905" y="826891"/>
            <a:ext cx="2326123" cy="2326123"/>
          </a:xfrm>
          <a:prstGeom prst="rect">
            <a:avLst/>
          </a:prstGeom>
          <a:noFill/>
          <a:ln cap="flat">
            <a:noFill/>
          </a:ln>
        </p:spPr>
      </p:pic>
      <p:sp>
        <p:nvSpPr>
          <p:cNvPr id="4" name="TextBox 6">
            <a:extLst>
              <a:ext uri="{FF2B5EF4-FFF2-40B4-BE49-F238E27FC236}">
                <a16:creationId xmlns:a16="http://schemas.microsoft.com/office/drawing/2014/main" id="{20C07C63-6F53-42FE-9E97-8AC9D08BF25B}"/>
              </a:ext>
            </a:extLst>
          </p:cNvPr>
          <p:cNvSpPr txBox="1"/>
          <p:nvPr/>
        </p:nvSpPr>
        <p:spPr>
          <a:xfrm>
            <a:off x="2548295" y="1283259"/>
            <a:ext cx="54864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3600" b="0" i="0" u="none" strike="noStrike" kern="0" cap="none" spc="0" baseline="0">
                <a:solidFill>
                  <a:srgbClr val="03B0AE"/>
                </a:solidFill>
                <a:uFillTx/>
                <a:latin typeface="Arial"/>
                <a:ea typeface="Arial"/>
                <a:cs typeface="Arial"/>
              </a:rPr>
              <a:t>Visit us at </a:t>
            </a:r>
            <a:r>
              <a:rPr lang="en-CA" sz="3600" b="0" i="0" u="none" strike="noStrike" kern="0" cap="none" spc="0" baseline="0">
                <a:solidFill>
                  <a:srgbClr val="03B0AE"/>
                </a:solidFill>
                <a:uFillTx/>
                <a:latin typeface="Arial"/>
                <a:ea typeface="Arial"/>
                <a:cs typeface="Arial"/>
                <a:hlinkClick r:id="rId4"/>
              </a:rPr>
              <a:t>www.e-qip.ca</a:t>
            </a:r>
            <a:endParaRPr lang="en-CA" sz="3600" b="0" i="0" u="none" strike="noStrike" kern="0" cap="none" spc="0" baseline="0">
              <a:solidFill>
                <a:srgbClr val="03B0AE"/>
              </a:solidFill>
              <a:uFillTx/>
              <a:latin typeface="Arial"/>
              <a:ea typeface="Arial"/>
              <a:cs typeface="Arial"/>
            </a:endParaRPr>
          </a:p>
        </p:txBody>
      </p:sp>
      <p:pic>
        <p:nvPicPr>
          <p:cNvPr id="9" name="Picture 11" descr="A picture containing table&#10;&#10;Description automatically generated">
            <a:extLst>
              <a:ext uri="{FF2B5EF4-FFF2-40B4-BE49-F238E27FC236}">
                <a16:creationId xmlns:a16="http://schemas.microsoft.com/office/drawing/2014/main" id="{6309FFC3-32C1-4CAD-B538-F23AF2D20FD1}"/>
              </a:ext>
            </a:extLst>
          </p:cNvPr>
          <p:cNvPicPr>
            <a:picLocks noChangeAspect="1"/>
          </p:cNvPicPr>
          <p:nvPr/>
        </p:nvPicPr>
        <p:blipFill>
          <a:blip r:embed="rId5"/>
          <a:stretch>
            <a:fillRect/>
          </a:stretch>
        </p:blipFill>
        <p:spPr>
          <a:xfrm>
            <a:off x="277730" y="2836743"/>
            <a:ext cx="3324264" cy="2003176"/>
          </a:xfrm>
          <a:prstGeom prst="rect">
            <a:avLst/>
          </a:prstGeom>
          <a:noFill/>
          <a:ln cap="flat">
            <a:noFill/>
          </a:ln>
        </p:spPr>
      </p:pic>
      <p:sp>
        <p:nvSpPr>
          <p:cNvPr id="10" name="Rectangle 12">
            <a:extLst>
              <a:ext uri="{FF2B5EF4-FFF2-40B4-BE49-F238E27FC236}">
                <a16:creationId xmlns:a16="http://schemas.microsoft.com/office/drawing/2014/main" id="{81BB3F98-D24C-4F17-A58B-ACE1DECDC4EB}"/>
              </a:ext>
            </a:extLst>
          </p:cNvPr>
          <p:cNvSpPr/>
          <p:nvPr/>
        </p:nvSpPr>
        <p:spPr>
          <a:xfrm>
            <a:off x="0" y="4320503"/>
            <a:ext cx="5748393" cy="206210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222222"/>
                </a:solidFill>
                <a:uFillTx/>
                <a:latin typeface="Arial"/>
                <a:ea typeface="Arial"/>
                <a:cs typeface="Arial"/>
              </a:rPr>
              <a:t>JOIN TODAY!</a:t>
            </a:r>
            <a:endParaRPr lang="en-US" sz="1800" b="1" i="0" u="none" strike="noStrike" kern="0" cap="none" spc="0" baseline="0">
              <a:solidFill>
                <a:srgbClr val="222222"/>
              </a:solidFill>
              <a:uFillTx/>
              <a:latin typeface="Arial"/>
              <a:ea typeface="Arial"/>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0" cap="none" spc="0" baseline="0">
              <a:solidFill>
                <a:srgbClr val="EB5A0C"/>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rial"/>
                <a:ea typeface="Arial"/>
                <a:cs typeface="Arial"/>
              </a:rPr>
              <a:t>1) Create and account on </a:t>
            </a:r>
            <a:r>
              <a:rPr lang="en-US" sz="1600" b="1" i="0" u="sng" strike="noStrike" kern="0" cap="none" spc="0" baseline="0">
                <a:solidFill>
                  <a:srgbClr val="000000"/>
                </a:solidFill>
                <a:uFillTx/>
                <a:latin typeface="Arial"/>
                <a:ea typeface="Arial"/>
                <a:cs typeface="Arial"/>
                <a:hlinkClick r:id="rId6"/>
              </a:rPr>
              <a:t>Quorum</a:t>
            </a:r>
            <a:br>
              <a:rPr lang="en-US" sz="1600" b="0" i="0" u="none" strike="noStrike" kern="0" cap="none" spc="0" baseline="0">
                <a:solidFill>
                  <a:srgbClr val="222222"/>
                </a:solidFill>
                <a:uFillTx/>
                <a:latin typeface="Arial"/>
                <a:ea typeface="Arial"/>
                <a:cs typeface="Arial"/>
              </a:rPr>
            </a:br>
            <a:r>
              <a:rPr lang="en-US" sz="1600" b="0" i="0" u="none" strike="noStrike" kern="0" cap="none" spc="0" baseline="0">
                <a:solidFill>
                  <a:srgbClr val="000000"/>
                </a:solidFill>
                <a:uFillTx/>
                <a:latin typeface="Arial"/>
                <a:ea typeface="Arial"/>
                <a:cs typeface="Arial"/>
              </a:rPr>
              <a:t>2) Click on the "Join Group" button on the </a:t>
            </a:r>
            <a:r>
              <a:rPr lang="en-US" sz="1600" b="0" i="0" u="sng" strike="noStrike" kern="0" cap="none" spc="0" baseline="0">
                <a:solidFill>
                  <a:srgbClr val="007C89"/>
                </a:solidFill>
                <a:uFillTx/>
                <a:latin typeface="Arial"/>
                <a:ea typeface="Arial"/>
                <a:cs typeface="Arial"/>
                <a:hlinkClick r:id="rId7"/>
              </a:rPr>
              <a:t>E-QIP CoP</a:t>
            </a:r>
            <a:br>
              <a:rPr lang="en-US" sz="1600" b="0" i="0" u="none" strike="noStrike" kern="0" cap="none" spc="0" baseline="0">
                <a:solidFill>
                  <a:srgbClr val="222222"/>
                </a:solidFill>
                <a:uFillTx/>
                <a:latin typeface="Arial"/>
                <a:ea typeface="Arial"/>
                <a:cs typeface="Arial"/>
              </a:rPr>
            </a:br>
            <a:r>
              <a:rPr lang="en-US" sz="1600" b="0" i="0" u="none" strike="noStrike" kern="0" cap="none" spc="0" baseline="0">
                <a:solidFill>
                  <a:srgbClr val="222222"/>
                </a:solidFill>
                <a:uFillTx/>
                <a:latin typeface="Arial"/>
                <a:ea typeface="Arial"/>
                <a:cs typeface="Arial"/>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Arial"/>
                <a:ea typeface="Arial"/>
                <a:cs typeface="Arial"/>
              </a:rPr>
              <a:t>Don't forget to click the </a:t>
            </a:r>
            <a:r>
              <a:rPr lang="en-US" sz="1600" b="1" i="0" u="none" strike="noStrike" kern="0" cap="none" spc="0" baseline="0">
                <a:solidFill>
                  <a:srgbClr val="000000"/>
                </a:solidFill>
                <a:uFillTx/>
                <a:latin typeface="Arial"/>
                <a:ea typeface="Arial"/>
                <a:cs typeface="Arial"/>
              </a:rPr>
              <a:t>SUBSCRIBE TO UPDATES</a:t>
            </a:r>
            <a:r>
              <a:rPr lang="en-US" sz="1600" b="0" i="0" u="none" strike="noStrike" kern="0" cap="none" spc="0" baseline="0">
                <a:solidFill>
                  <a:srgbClr val="000000"/>
                </a:solidFill>
                <a:uFillTx/>
                <a:latin typeface="Arial"/>
                <a:ea typeface="Arial"/>
                <a:cs typeface="Arial"/>
              </a:rPr>
              <a:t> button in the group to get notified when there's new activity!</a:t>
            </a:r>
          </a:p>
          <a:p>
            <a:pPr marL="0" marR="0" lvl="0" indent="0"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endParaRPr lang="en-US" sz="1600" b="1" i="0" u="none" strike="noStrike" kern="0" cap="none" spc="0" baseline="0">
              <a:solidFill>
                <a:srgbClr val="222222"/>
              </a:solidFill>
              <a:uFillTx/>
              <a:latin typeface="Helvetica" pitchFamily="34"/>
              <a:ea typeface="Arial"/>
              <a:cs typeface="Arial"/>
            </a:endParaRPr>
          </a:p>
        </p:txBody>
      </p:sp>
      <p:pic>
        <p:nvPicPr>
          <p:cNvPr id="11" name="Google Shape;2152;p135">
            <a:extLst>
              <a:ext uri="{FF2B5EF4-FFF2-40B4-BE49-F238E27FC236}">
                <a16:creationId xmlns:a16="http://schemas.microsoft.com/office/drawing/2014/main" id="{28B479CF-F1B2-4B11-893A-E51B2901510B}"/>
              </a:ext>
            </a:extLst>
          </p:cNvPr>
          <p:cNvPicPr>
            <a:picLocks noChangeAspect="1"/>
          </p:cNvPicPr>
          <p:nvPr/>
        </p:nvPicPr>
        <p:blipFill>
          <a:blip r:embed="rId8">
            <a:alphaModFix/>
          </a:blip>
          <a:srcRect/>
          <a:stretch>
            <a:fillRect/>
          </a:stretch>
        </p:blipFill>
        <p:spPr>
          <a:xfrm>
            <a:off x="4779001" y="2713655"/>
            <a:ext cx="1922736" cy="1729935"/>
          </a:xfrm>
          <a:prstGeom prst="rect">
            <a:avLst/>
          </a:prstGeom>
          <a:noFill/>
          <a:ln cap="flat">
            <a:noFill/>
          </a:ln>
        </p:spPr>
      </p:pic>
      <p:sp>
        <p:nvSpPr>
          <p:cNvPr id="12" name="Google Shape;2153;p135">
            <a:extLst>
              <a:ext uri="{FF2B5EF4-FFF2-40B4-BE49-F238E27FC236}">
                <a16:creationId xmlns:a16="http://schemas.microsoft.com/office/drawing/2014/main" id="{D05E2583-61EA-4218-9594-5106B13620E1}"/>
              </a:ext>
            </a:extLst>
          </p:cNvPr>
          <p:cNvSpPr txBox="1"/>
          <p:nvPr/>
        </p:nvSpPr>
        <p:spPr>
          <a:xfrm>
            <a:off x="6043498" y="4266965"/>
            <a:ext cx="2805406" cy="1569622"/>
          </a:xfrm>
          <a:prstGeom prst="rect">
            <a:avLst/>
          </a:prstGeom>
          <a:noFill/>
          <a:ln cap="flat">
            <a:noFill/>
          </a:ln>
        </p:spPr>
        <p:txBody>
          <a:bodyPr vert="horz" wrap="square" lIns="91421" tIns="45701" rIns="91421" bIns="45701"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00B0F0"/>
                </a:solidFill>
                <a:uFillTx/>
                <a:latin typeface="Arial"/>
                <a:ea typeface="Arial"/>
                <a:cs typeface="Arial"/>
              </a:rPr>
              <a:t>Follow us @EQIP_ON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0" cap="none" spc="0" baseline="0">
                <a:solidFill>
                  <a:srgbClr val="00B0F0"/>
                </a:solidFill>
                <a:uFillTx/>
                <a:latin typeface="Arial"/>
                <a:ea typeface="Arial"/>
                <a:cs typeface="Arial"/>
              </a:rPr>
              <a:t>Tag us using </a:t>
            </a:r>
            <a:r>
              <a:rPr lang="en-US" sz="2400" b="1" i="0" u="none" strike="noStrike" kern="0" cap="none" spc="0" baseline="0">
                <a:solidFill>
                  <a:srgbClr val="00B0F0"/>
                </a:solidFill>
                <a:uFillTx/>
                <a:latin typeface="Arial"/>
                <a:ea typeface="Arial"/>
                <a:cs typeface="Arial"/>
              </a:rPr>
              <a:t>#EQIPON</a:t>
            </a:r>
            <a:endParaRPr lang="en-US" sz="2400" b="0" i="0" u="none" strike="noStrike" kern="0" cap="none" spc="0" baseline="0">
              <a:solidFill>
                <a:srgbClr val="000000"/>
              </a:solidFill>
              <a:uFillTx/>
              <a:latin typeface="Arial"/>
              <a:ea typeface="Arial"/>
              <a:cs typeface="Arial"/>
            </a:endParaRPr>
          </a:p>
        </p:txBody>
      </p:sp>
      <p:pic>
        <p:nvPicPr>
          <p:cNvPr id="13" name="Picture 15" descr="A picture containing drawing&#10;&#10;Description automatically generated">
            <a:extLst>
              <a:ext uri="{FF2B5EF4-FFF2-40B4-BE49-F238E27FC236}">
                <a16:creationId xmlns:a16="http://schemas.microsoft.com/office/drawing/2014/main" id="{62B5C977-6C11-4022-A252-982ED31877E3}"/>
              </a:ext>
            </a:extLst>
          </p:cNvPr>
          <p:cNvPicPr>
            <a:picLocks noChangeAspect="1"/>
          </p:cNvPicPr>
          <p:nvPr/>
        </p:nvPicPr>
        <p:blipFill>
          <a:blip r:embed="rId9"/>
          <a:stretch>
            <a:fillRect/>
          </a:stretch>
        </p:blipFill>
        <p:spPr>
          <a:xfrm>
            <a:off x="7220495" y="2734385"/>
            <a:ext cx="1628400" cy="1628400"/>
          </a:xfrm>
          <a:prstGeom prst="rect">
            <a:avLst/>
          </a:prstGeom>
          <a:noFill/>
          <a:ln cap="flat">
            <a:noFill/>
          </a:ln>
        </p:spPr>
      </p:pic>
      <p:sp>
        <p:nvSpPr>
          <p:cNvPr id="14" name="Rectangle 13">
            <a:extLst>
              <a:ext uri="{FF2B5EF4-FFF2-40B4-BE49-F238E27FC236}">
                <a16:creationId xmlns:a16="http://schemas.microsoft.com/office/drawing/2014/main" id="{EA101DAF-95D5-4D01-9270-6621F0E5253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3A524C45-79F4-4C26-B76B-AC31EFDE126D}"/>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6" name="Picture 15" descr="A close up of a logo&#10;&#10;Description automatically generated">
            <a:extLst>
              <a:ext uri="{FF2B5EF4-FFF2-40B4-BE49-F238E27FC236}">
                <a16:creationId xmlns:a16="http://schemas.microsoft.com/office/drawing/2014/main" id="{2118345C-BA26-43DB-88CE-D898D6AC78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name="Slide614">
    <p:spTree>
      <p:nvGrpSpPr>
        <p:cNvPr id="1" name=""/>
        <p:cNvGrpSpPr/>
        <p:nvPr/>
      </p:nvGrpSpPr>
      <p:grpSpPr>
        <a:xfrm>
          <a:off x="0" y="0"/>
          <a:ext cx="0" cy="0"/>
          <a:chOff x="0" y="0"/>
          <a:chExt cx="0" cy="0"/>
        </a:xfrm>
      </p:grpSpPr>
      <p:sp>
        <p:nvSpPr>
          <p:cNvPr id="2" name="Google Shape;2102;p131">
            <a:extLst>
              <a:ext uri="{FF2B5EF4-FFF2-40B4-BE49-F238E27FC236}">
                <a16:creationId xmlns:a16="http://schemas.microsoft.com/office/drawing/2014/main" id="{2CF4703F-BA31-48EA-A3C7-25EC8DC84019}"/>
              </a:ext>
            </a:extLst>
          </p:cNvPr>
          <p:cNvSpPr txBox="1">
            <a:spLocks noGrp="1"/>
          </p:cNvSpPr>
          <p:nvPr>
            <p:ph type="title"/>
          </p:nvPr>
        </p:nvSpPr>
        <p:spPr>
          <a:xfrm>
            <a:off x="208062" y="9"/>
            <a:ext cx="8554934" cy="967650"/>
          </a:xfrm>
          <a:prstGeom prst="rect">
            <a:avLst/>
          </a:prstGeom>
          <a:noFill/>
          <a:ln>
            <a:noFill/>
          </a:ln>
        </p:spPr>
        <p:txBody>
          <a:bodyPr vert="horz" wrap="square" lIns="51425" tIns="25703" rIns="51425" bIns="25703" anchor="b" anchorCtr="0" compatLnSpc="1">
            <a:normAutofit/>
          </a:bodyPr>
          <a:lstStyle/>
          <a:p>
            <a:pPr lvl="0"/>
            <a:r>
              <a:rPr lang="en-CA"/>
              <a:t>Quick QI Webinars &amp; Newsletter</a:t>
            </a:r>
          </a:p>
        </p:txBody>
      </p:sp>
      <p:sp>
        <p:nvSpPr>
          <p:cNvPr id="3" name="Google Shape;2103;p131">
            <a:extLst>
              <a:ext uri="{FF2B5EF4-FFF2-40B4-BE49-F238E27FC236}">
                <a16:creationId xmlns:a16="http://schemas.microsoft.com/office/drawing/2014/main" id="{A81FF8BB-1D62-4745-8078-1B73DD94E380}"/>
              </a:ext>
            </a:extLst>
          </p:cNvPr>
          <p:cNvSpPr txBox="1">
            <a:spLocks noGrp="1"/>
          </p:cNvSpPr>
          <p:nvPr>
            <p:ph idx="1"/>
          </p:nvPr>
        </p:nvSpPr>
        <p:spPr>
          <a:xfrm>
            <a:off x="3275856" y="1809103"/>
            <a:ext cx="5005699" cy="4650702"/>
          </a:xfrm>
          <a:prstGeom prst="rect">
            <a:avLst/>
          </a:prstGeom>
          <a:noFill/>
          <a:ln>
            <a:noFill/>
          </a:ln>
        </p:spPr>
        <p:txBody>
          <a:bodyPr vert="horz" wrap="square" lIns="0" tIns="25703" rIns="0" bIns="25703" anchor="t" anchorCtr="0" compatLnSpc="1">
            <a:normAutofit/>
          </a:bodyPr>
          <a:lstStyle/>
          <a:p>
            <a:pPr marL="0" lvl="0" indent="0">
              <a:lnSpc>
                <a:spcPct val="80000"/>
              </a:lnSpc>
              <a:spcBef>
                <a:spcPts val="0"/>
              </a:spcBef>
              <a:buNone/>
            </a:pPr>
            <a:r>
              <a:rPr lang="en-US" b="1">
                <a:solidFill>
                  <a:srgbClr val="595959"/>
                </a:solidFill>
              </a:rPr>
              <a:t>E-QIP’s Quick QI webinar series now available online!  </a:t>
            </a:r>
            <a:endParaRPr lang="en-US">
              <a:solidFill>
                <a:srgbClr val="595959"/>
              </a:solidFill>
            </a:endParaRPr>
          </a:p>
          <a:p>
            <a:pPr marL="342900" lvl="0" indent="-342900">
              <a:lnSpc>
                <a:spcPct val="80000"/>
              </a:lnSpc>
              <a:spcBef>
                <a:spcPts val="990"/>
              </a:spcBef>
              <a:buFont typeface="Arial" pitchFamily="34"/>
              <a:buChar char="•"/>
            </a:pPr>
            <a:r>
              <a:rPr lang="en-US">
                <a:solidFill>
                  <a:srgbClr val="595959"/>
                </a:solidFill>
              </a:rPr>
              <a:t>For refreshing knowledge on the </a:t>
            </a:r>
            <a:r>
              <a:rPr lang="en-US" i="1">
                <a:solidFill>
                  <a:srgbClr val="595959"/>
                </a:solidFill>
              </a:rPr>
              <a:t>Model for Improvement</a:t>
            </a:r>
            <a:endParaRPr lang="en-US">
              <a:solidFill>
                <a:srgbClr val="595959"/>
              </a:solidFill>
            </a:endParaRPr>
          </a:p>
          <a:p>
            <a:pPr marL="342900" lvl="0" indent="-342900">
              <a:lnSpc>
                <a:spcPct val="80000"/>
              </a:lnSpc>
              <a:spcBef>
                <a:spcPts val="990"/>
              </a:spcBef>
              <a:buFont typeface="Arial" pitchFamily="34"/>
              <a:buChar char="•"/>
            </a:pPr>
            <a:r>
              <a:rPr lang="en-US">
                <a:solidFill>
                  <a:srgbClr val="595959"/>
                </a:solidFill>
              </a:rPr>
              <a:t>A series of 9 webinars which are 20-30 minutes each</a:t>
            </a:r>
          </a:p>
          <a:p>
            <a:pPr marL="342900" lvl="0" indent="-342900">
              <a:lnSpc>
                <a:spcPct val="80000"/>
              </a:lnSpc>
              <a:spcBef>
                <a:spcPts val="990"/>
              </a:spcBef>
              <a:buFont typeface="Arial" pitchFamily="34"/>
              <a:buChar char="•"/>
            </a:pPr>
            <a:r>
              <a:rPr lang="en-US">
                <a:solidFill>
                  <a:srgbClr val="595959"/>
                </a:solidFill>
              </a:rPr>
              <a:t>Based on our coach’s first-hand experiences and case studies</a:t>
            </a:r>
          </a:p>
          <a:p>
            <a:pPr marL="342900" lvl="0" indent="-342900">
              <a:lnSpc>
                <a:spcPct val="80000"/>
              </a:lnSpc>
              <a:spcBef>
                <a:spcPts val="990"/>
              </a:spcBef>
              <a:buFont typeface="Arial" pitchFamily="34"/>
              <a:buChar char="•"/>
            </a:pPr>
            <a:endParaRPr lang="en-US">
              <a:solidFill>
                <a:srgbClr val="595959"/>
              </a:solidFill>
            </a:endParaRPr>
          </a:p>
          <a:p>
            <a:pPr marL="0" lvl="0" indent="0">
              <a:spcBef>
                <a:spcPts val="0"/>
              </a:spcBef>
              <a:buNone/>
            </a:pPr>
            <a:r>
              <a:rPr lang="en-US" b="1">
                <a:solidFill>
                  <a:srgbClr val="595959"/>
                </a:solidFill>
              </a:rPr>
              <a:t>Join our mailing list to stay informed of future webinars and training events:</a:t>
            </a:r>
            <a:r>
              <a:rPr lang="en-US" b="1"/>
              <a:t> </a:t>
            </a:r>
          </a:p>
          <a:p>
            <a:pPr marL="0" lvl="0" indent="0">
              <a:spcBef>
                <a:spcPts val="0"/>
              </a:spcBef>
              <a:buNone/>
            </a:pPr>
            <a:endParaRPr lang="en-US" b="1" u="sng">
              <a:solidFill>
                <a:srgbClr val="6B9F25"/>
              </a:solidFill>
            </a:endParaRPr>
          </a:p>
          <a:p>
            <a:pPr marL="0" lvl="0" indent="0" algn="ctr">
              <a:spcBef>
                <a:spcPts val="0"/>
              </a:spcBef>
              <a:buNone/>
            </a:pPr>
            <a:r>
              <a:rPr lang="en-US" u="sng">
                <a:solidFill>
                  <a:srgbClr val="6B9F25"/>
                </a:solidFill>
                <a:hlinkClick r:id="rId3"/>
              </a:rPr>
              <a:t>http://eepurl.com/b1A5EX</a:t>
            </a:r>
            <a:endParaRPr lang="en-US"/>
          </a:p>
          <a:p>
            <a:pPr marL="0" lvl="0" indent="0">
              <a:lnSpc>
                <a:spcPct val="80000"/>
              </a:lnSpc>
              <a:spcBef>
                <a:spcPts val="990"/>
              </a:spcBef>
              <a:buNone/>
            </a:pPr>
            <a:endParaRPr lang="en-US"/>
          </a:p>
        </p:txBody>
      </p:sp>
      <p:sp>
        <p:nvSpPr>
          <p:cNvPr id="4" name="Google Shape;2106;p131">
            <a:extLst>
              <a:ext uri="{FF2B5EF4-FFF2-40B4-BE49-F238E27FC236}">
                <a16:creationId xmlns:a16="http://schemas.microsoft.com/office/drawing/2014/main" id="{E0139BA2-7029-4034-B6C3-F72FF6EC763B}"/>
              </a:ext>
            </a:extLst>
          </p:cNvPr>
          <p:cNvSpPr txBox="1"/>
          <p:nvPr/>
        </p:nvSpPr>
        <p:spPr>
          <a:xfrm>
            <a:off x="2463174" y="5138827"/>
            <a:ext cx="1042992" cy="205383"/>
          </a:xfrm>
          <a:prstGeom prst="rect">
            <a:avLst/>
          </a:prstGeom>
          <a:noFill/>
          <a:ln cap="flat">
            <a:noFill/>
          </a:ln>
        </p:spPr>
        <p:txBody>
          <a:bodyPr vert="horz" wrap="square" lIns="51425" tIns="25703" rIns="51425" bIns="2570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CA" sz="675" b="0" i="0" u="none" strike="noStrike" kern="0" cap="none" spc="0" baseline="0">
                <a:solidFill>
                  <a:srgbClr val="FFFFFF"/>
                </a:solidFill>
                <a:uFillTx/>
                <a:latin typeface="Arial"/>
                <a:ea typeface="Arial"/>
                <a:cs typeface="Arial"/>
              </a:rPr>
              <a:t>October 31st, 2019</a:t>
            </a:r>
            <a:endParaRPr lang="en-CA" sz="1400" b="0" i="0" u="none" strike="noStrike" kern="0" cap="none" spc="0" baseline="0">
              <a:solidFill>
                <a:srgbClr val="000000"/>
              </a:solidFill>
              <a:uFillTx/>
              <a:latin typeface="Arial"/>
              <a:ea typeface="Arial"/>
              <a:cs typeface="Arial"/>
            </a:endParaRPr>
          </a:p>
        </p:txBody>
      </p:sp>
      <p:pic>
        <p:nvPicPr>
          <p:cNvPr id="5" name="Google Shape;2107;p131">
            <a:hlinkClick r:id="rId4"/>
            <a:extLst>
              <a:ext uri="{FF2B5EF4-FFF2-40B4-BE49-F238E27FC236}">
                <a16:creationId xmlns:a16="http://schemas.microsoft.com/office/drawing/2014/main" id="{E459940D-9D0B-4C21-ADBA-B0351798197B}"/>
              </a:ext>
            </a:extLst>
          </p:cNvPr>
          <p:cNvPicPr>
            <a:picLocks noChangeAspect="1"/>
          </p:cNvPicPr>
          <p:nvPr/>
        </p:nvPicPr>
        <p:blipFill>
          <a:blip r:embed="rId5">
            <a:alphaModFix/>
          </a:blip>
          <a:srcRect/>
          <a:stretch>
            <a:fillRect/>
          </a:stretch>
        </p:blipFill>
        <p:spPr>
          <a:xfrm>
            <a:off x="758366" y="1388196"/>
            <a:ext cx="1625053" cy="977649"/>
          </a:xfrm>
          <a:prstGeom prst="rect">
            <a:avLst/>
          </a:prstGeom>
          <a:noFill/>
          <a:ln cap="flat">
            <a:noFill/>
          </a:ln>
        </p:spPr>
      </p:pic>
      <p:pic>
        <p:nvPicPr>
          <p:cNvPr id="10" name="Picture 3" descr="A screenshot of a cell phone&#10;&#10;Description generated with very high confidence">
            <a:extLst>
              <a:ext uri="{FF2B5EF4-FFF2-40B4-BE49-F238E27FC236}">
                <a16:creationId xmlns:a16="http://schemas.microsoft.com/office/drawing/2014/main" id="{B9010C69-DB47-41F9-B56D-AB913092A4B3}"/>
              </a:ext>
            </a:extLst>
          </p:cNvPr>
          <p:cNvPicPr>
            <a:picLocks noChangeAspect="1"/>
          </p:cNvPicPr>
          <p:nvPr/>
        </p:nvPicPr>
        <p:blipFill>
          <a:blip r:embed="rId6"/>
          <a:stretch>
            <a:fillRect/>
          </a:stretch>
        </p:blipFill>
        <p:spPr>
          <a:xfrm>
            <a:off x="392762" y="2748357"/>
            <a:ext cx="2453481" cy="2925979"/>
          </a:xfrm>
          <a:prstGeom prst="rect">
            <a:avLst/>
          </a:prstGeom>
          <a:noFill/>
          <a:ln cap="flat">
            <a:noFill/>
          </a:ln>
        </p:spPr>
      </p:pic>
      <p:sp>
        <p:nvSpPr>
          <p:cNvPr id="11" name="Rectangle 10">
            <a:extLst>
              <a:ext uri="{FF2B5EF4-FFF2-40B4-BE49-F238E27FC236}">
                <a16:creationId xmlns:a16="http://schemas.microsoft.com/office/drawing/2014/main" id="{E618EFDE-27F2-4B94-99F7-F2904C12BFB8}"/>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BA557812-5C42-48FB-9DFB-7784E07E698C}"/>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4724DC15-9DB6-4D4F-B37F-B1D80B219D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name="Slide58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14CE-6275-4946-B51F-A78143013C91}"/>
              </a:ext>
            </a:extLst>
          </p:cNvPr>
          <p:cNvSpPr txBox="1">
            <a:spLocks noGrp="1"/>
          </p:cNvSpPr>
          <p:nvPr>
            <p:ph type="title"/>
          </p:nvPr>
        </p:nvSpPr>
        <p:spPr>
          <a:xfrm>
            <a:off x="752350" y="278800"/>
            <a:ext cx="7565571" cy="1102417"/>
          </a:xfrm>
          <a:prstGeom prst="rect">
            <a:avLst/>
          </a:prstGeom>
          <a:noFill/>
          <a:ln>
            <a:noFill/>
          </a:ln>
        </p:spPr>
        <p:txBody>
          <a:bodyPr vert="horz" wrap="square" lIns="91421" tIns="45701" rIns="91421" bIns="45701" anchor="b" anchorCtr="0" compatLnSpc="1">
            <a:normAutofit/>
          </a:bodyPr>
          <a:lstStyle/>
          <a:p>
            <a:pPr lvl="0"/>
            <a:r>
              <a:rPr lang="en-US"/>
              <a:t>Help us Evaluate our Event!</a:t>
            </a:r>
          </a:p>
        </p:txBody>
      </p:sp>
      <p:sp>
        <p:nvSpPr>
          <p:cNvPr id="3" name="Text Placeholder 2">
            <a:extLst>
              <a:ext uri="{FF2B5EF4-FFF2-40B4-BE49-F238E27FC236}">
                <a16:creationId xmlns:a16="http://schemas.microsoft.com/office/drawing/2014/main" id="{F20A4DC3-252D-44DC-9294-15FD0BEFDA3F}"/>
              </a:ext>
            </a:extLst>
          </p:cNvPr>
          <p:cNvSpPr txBox="1">
            <a:spLocks noGrp="1"/>
          </p:cNvSpPr>
          <p:nvPr>
            <p:ph idx="1"/>
          </p:nvPr>
        </p:nvSpPr>
        <p:spPr>
          <a:xfrm>
            <a:off x="749250" y="2050487"/>
            <a:ext cx="7645508" cy="4104458"/>
          </a:xfrm>
          <a:prstGeom prst="rect">
            <a:avLst/>
          </a:prstGeom>
          <a:noFill/>
          <a:ln>
            <a:noFill/>
          </a:ln>
        </p:spPr>
        <p:txBody>
          <a:bodyPr vert="horz" wrap="square" lIns="0" tIns="45701" rIns="0" bIns="45701" anchor="t" anchorCtr="0" compatLnSpc="1">
            <a:normAutofit/>
          </a:bodyPr>
          <a:lstStyle/>
          <a:p>
            <a:pPr lvl="0" indent="-342900" algn="ctr">
              <a:buSzPts val="1800"/>
            </a:pPr>
            <a:r>
              <a:rPr lang="en-US" sz="2400"/>
              <a:t>Please take a few minutes to help us evaluate today’s event and let us know what future topics you would be interested in!</a:t>
            </a:r>
          </a:p>
          <a:p>
            <a:pPr marL="114300" lvl="0" indent="0">
              <a:buSzPts val="1800"/>
              <a:buNone/>
            </a:pPr>
            <a:endParaRPr lang="en-CA" sz="3200" u="sng">
              <a:solidFill>
                <a:srgbClr val="03B0AE"/>
              </a:solidFill>
            </a:endParaRPr>
          </a:p>
          <a:p>
            <a:pPr marL="114300" lvl="0" indent="0" algn="ctr">
              <a:buSzPts val="1800"/>
              <a:buNone/>
            </a:pPr>
            <a:r>
              <a:rPr lang="en-US" sz="3200" u="sng">
                <a:solidFill>
                  <a:srgbClr val="33CCCC"/>
                </a:solidFill>
                <a:hlinkClick r:id="rId3">
                  <a:extLst>
                    <a:ext uri="{A12FA001-AC4F-418D-AE19-62706E023703}">
                      <ahyp:hlinkClr xmlns:ahyp="http://schemas.microsoft.com/office/drawing/2018/hyperlinkcolor" val="tx"/>
                    </a:ext>
                  </a:extLst>
                </a:hlinkClick>
              </a:rPr>
              <a:t>Link to Survey</a:t>
            </a:r>
            <a:r>
              <a:rPr lang="en-CA" sz="3200" u="sng">
                <a:solidFill>
                  <a:srgbClr val="33CCCC"/>
                </a:solidFill>
              </a:rPr>
              <a:t> </a:t>
            </a:r>
            <a:endParaRPr lang="en-US" sz="2400">
              <a:solidFill>
                <a:srgbClr val="33CCCC"/>
              </a:solidFill>
            </a:endParaRPr>
          </a:p>
        </p:txBody>
      </p:sp>
      <p:pic>
        <p:nvPicPr>
          <p:cNvPr id="4" name="Picture 5" descr="A picture containing indoor, white, sitting, front&#10;&#10;Description automatically generated">
            <a:extLst>
              <a:ext uri="{FF2B5EF4-FFF2-40B4-BE49-F238E27FC236}">
                <a16:creationId xmlns:a16="http://schemas.microsoft.com/office/drawing/2014/main" id="{AACBAD90-4F8A-4565-8CF7-823DBB23D553}"/>
              </a:ext>
            </a:extLst>
          </p:cNvPr>
          <p:cNvPicPr>
            <a:picLocks noChangeAspect="1"/>
          </p:cNvPicPr>
          <p:nvPr/>
        </p:nvPicPr>
        <p:blipFill>
          <a:blip r:embed="rId4"/>
          <a:stretch>
            <a:fillRect/>
          </a:stretch>
        </p:blipFill>
        <p:spPr>
          <a:xfrm>
            <a:off x="7292240" y="4477783"/>
            <a:ext cx="1395497" cy="1574067"/>
          </a:xfrm>
          <a:prstGeom prst="rect">
            <a:avLst/>
          </a:prstGeom>
          <a:noFill/>
          <a:ln cap="flat">
            <a:noFill/>
          </a:ln>
        </p:spPr>
      </p:pic>
      <p:sp>
        <p:nvSpPr>
          <p:cNvPr id="9" name="Rectangle 8">
            <a:extLst>
              <a:ext uri="{FF2B5EF4-FFF2-40B4-BE49-F238E27FC236}">
                <a16:creationId xmlns:a16="http://schemas.microsoft.com/office/drawing/2014/main" id="{5CFFC7F8-84F4-44F1-B5A8-66AF924C9228}"/>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C92CBAF0-2DCA-418D-AC7F-8807017D684C}"/>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1" name="Picture 10" descr="A close up of a logo&#10;&#10;Description automatically generated">
            <a:extLst>
              <a:ext uri="{FF2B5EF4-FFF2-40B4-BE49-F238E27FC236}">
                <a16:creationId xmlns:a16="http://schemas.microsoft.com/office/drawing/2014/main" id="{66D08F15-E44F-4321-9537-0426B7616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name="Slide581">
    <p:spTree>
      <p:nvGrpSpPr>
        <p:cNvPr id="1" name=""/>
        <p:cNvGrpSpPr/>
        <p:nvPr/>
      </p:nvGrpSpPr>
      <p:grpSpPr>
        <a:xfrm>
          <a:off x="0" y="0"/>
          <a:ext cx="0" cy="0"/>
          <a:chOff x="0" y="0"/>
          <a:chExt cx="0" cy="0"/>
        </a:xfrm>
      </p:grpSpPr>
      <p:pic>
        <p:nvPicPr>
          <p:cNvPr id="2" name="Picture 5" descr="A close up of a sign&#10;&#10;Description automatically generated">
            <a:extLst>
              <a:ext uri="{FF2B5EF4-FFF2-40B4-BE49-F238E27FC236}">
                <a16:creationId xmlns:a16="http://schemas.microsoft.com/office/drawing/2014/main" id="{8263ABC2-9891-47EC-A046-62229133DDAE}"/>
              </a:ext>
            </a:extLst>
          </p:cNvPr>
          <p:cNvPicPr>
            <a:picLocks noChangeAspect="1"/>
          </p:cNvPicPr>
          <p:nvPr/>
        </p:nvPicPr>
        <p:blipFill>
          <a:blip r:embed="rId3"/>
          <a:stretch>
            <a:fillRect/>
          </a:stretch>
        </p:blipFill>
        <p:spPr>
          <a:xfrm>
            <a:off x="292818" y="1318199"/>
            <a:ext cx="8558372" cy="4619923"/>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4105C3-F77A-4904-A476-84B291B1209E}"/>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D8933EA6-ED01-4A1A-AF3F-CBCF9736042C}"/>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3" name="Picture 12" descr="A close up of a logo&#10;&#10;Description automatically generated">
            <a:extLst>
              <a:ext uri="{FF2B5EF4-FFF2-40B4-BE49-F238E27FC236}">
                <a16:creationId xmlns:a16="http://schemas.microsoft.com/office/drawing/2014/main" id="{5B893491-026A-48E5-9FEB-FAC41A8BB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
        <p:nvSpPr>
          <p:cNvPr id="4" name="Content Placeholder 2">
            <a:extLst>
              <a:ext uri="{FF2B5EF4-FFF2-40B4-BE49-F238E27FC236}">
                <a16:creationId xmlns:a16="http://schemas.microsoft.com/office/drawing/2014/main" id="{8CF8197B-5521-4FA1-BA0B-5E91BC9C3830}"/>
              </a:ext>
            </a:extLst>
          </p:cNvPr>
          <p:cNvSpPr txBox="1">
            <a:spLocks noGrp="1"/>
          </p:cNvSpPr>
          <p:nvPr>
            <p:ph idx="4294967295"/>
          </p:nvPr>
        </p:nvSpPr>
        <p:spPr>
          <a:xfrm>
            <a:off x="288137" y="2305538"/>
            <a:ext cx="8501377" cy="3117524"/>
          </a:xfrm>
          <a:prstGeom prst="rect">
            <a:avLst/>
          </a:prstGeom>
          <a:noFill/>
          <a:ln>
            <a:noFill/>
          </a:ln>
        </p:spPr>
        <p:txBody>
          <a:bodyPr vert="horz" wrap="square" lIns="0" tIns="45701" rIns="0" bIns="45701" anchor="t" anchorCtr="0" compatLnSpc="1">
            <a:normAutofit/>
          </a:bodyPr>
          <a:lstStyle/>
          <a:p>
            <a:pPr lvl="0" indent="-342900">
              <a:buSzPts val="1800"/>
              <a:buFont typeface="Wingdings" pitchFamily="2"/>
              <a:buChar char="q"/>
            </a:pPr>
            <a:r>
              <a:rPr lang="en-US" sz="2400"/>
              <a:t>Ministry of Health</a:t>
            </a:r>
          </a:p>
          <a:p>
            <a:pPr lvl="1" indent="-342900">
              <a:buSzPts val="1800"/>
              <a:buFont typeface="Wingdings" pitchFamily="2"/>
              <a:buChar char="q"/>
            </a:pPr>
            <a:r>
              <a:rPr lang="en-US" sz="1600"/>
              <a:t>Improving quality</a:t>
            </a:r>
          </a:p>
          <a:p>
            <a:pPr lvl="1" indent="-342900">
              <a:buSzPts val="1800"/>
              <a:buFont typeface="Wingdings" pitchFamily="2"/>
              <a:buChar char="q"/>
            </a:pPr>
            <a:r>
              <a:rPr lang="en-US" sz="1600"/>
              <a:t>Implementing innovative solutions</a:t>
            </a:r>
          </a:p>
          <a:p>
            <a:pPr lvl="0" indent="-342900">
              <a:buSzPts val="1800"/>
              <a:buFont typeface="Wingdings" pitchFamily="2"/>
              <a:buChar char="q"/>
            </a:pPr>
            <a:r>
              <a:rPr lang="en-US" sz="2400"/>
              <a:t>Centre of Excellence for MH&amp;A</a:t>
            </a:r>
          </a:p>
          <a:p>
            <a:pPr lvl="1" indent="-342900">
              <a:buSzPts val="1800"/>
              <a:buFont typeface="Wingdings" pitchFamily="2"/>
              <a:buChar char="q"/>
            </a:pPr>
            <a:r>
              <a:rPr lang="en-US" sz="1600"/>
              <a:t>Performance indicators to establish &amp; monitor performance expectations</a:t>
            </a:r>
          </a:p>
          <a:p>
            <a:pPr lvl="0" indent="-342900">
              <a:buSzPts val="1800"/>
              <a:buFont typeface="Wingdings" pitchFamily="2"/>
              <a:buChar char="q"/>
            </a:pPr>
            <a:r>
              <a:rPr lang="en-US" sz="2400"/>
              <a:t>Ontario Health</a:t>
            </a:r>
          </a:p>
          <a:p>
            <a:pPr lvl="1" indent="-342900">
              <a:buSzPts val="1800"/>
              <a:buFont typeface="Wingdings" pitchFamily="2"/>
              <a:buChar char="q"/>
            </a:pPr>
            <a:r>
              <a:rPr lang="en-US" sz="1600"/>
              <a:t>Mandate to “bring together a unified “single team” to “execute the government’s strategy, oversee health care delivery, improve clinical guidance, and extend and </a:t>
            </a:r>
            <a:r>
              <a:rPr lang="en-US" sz="1600" b="1"/>
              <a:t>strengthen quality and performance improvement capacities </a:t>
            </a:r>
            <a:r>
              <a:rPr lang="en-US" sz="1600"/>
              <a:t>across the continuum of care.”</a:t>
            </a:r>
          </a:p>
          <a:p>
            <a:pPr lvl="1" indent="-342900">
              <a:buSzPts val="1800"/>
              <a:buFont typeface="Wingdings" pitchFamily="2"/>
              <a:buChar char="q"/>
            </a:pPr>
            <a:endParaRPr lang="en-US" sz="2800"/>
          </a:p>
          <a:p>
            <a:pPr lvl="1" indent="-342900">
              <a:buSzPts val="1800"/>
              <a:buFont typeface="Wingdings" pitchFamily="2"/>
              <a:buChar char="q"/>
            </a:pPr>
            <a:endParaRPr lang="en-US" sz="2800"/>
          </a:p>
        </p:txBody>
      </p:sp>
      <p:sp>
        <p:nvSpPr>
          <p:cNvPr id="2" name="TextBox 1"/>
          <p:cNvSpPr txBox="1"/>
          <p:nvPr/>
        </p:nvSpPr>
        <p:spPr>
          <a:xfrm>
            <a:off x="919065" y="6542193"/>
            <a:ext cx="6204857" cy="397032"/>
          </a:xfrm>
          <a:prstGeom prst="rect">
            <a:avLst/>
          </a:prstGeom>
          <a:noFill/>
        </p:spPr>
        <p:txBody>
          <a:bodyPr wrap="square" rtlCol="0">
            <a:spAutoFit/>
          </a:bodyPr>
          <a:lstStyle/>
          <a:p>
            <a:pPr algn="r">
              <a:lnSpc>
                <a:spcPct val="110000"/>
              </a:lnSpc>
            </a:pPr>
            <a:r>
              <a:rPr lang="en-US">
                <a:solidFill>
                  <a:prstClr val="white"/>
                </a:solidFill>
              </a:rPr>
              <a:t>Source: Ontario Ministry of Health </a:t>
            </a:r>
            <a:r>
              <a:rPr lang="en-US">
                <a:solidFill>
                  <a:prstClr val="white"/>
                </a:solidFill>
                <a:hlinkClick r:id="rId4">
                  <a:extLst>
                    <a:ext uri="{A12FA001-AC4F-418D-AE19-62706E023703}">
                      <ahyp:hlinkClr xmlns:ahyp="http://schemas.microsoft.com/office/drawing/2018/hyperlinkcolor" val="tx"/>
                    </a:ext>
                  </a:extLst>
                </a:hlinkClick>
              </a:rPr>
              <a:t>Roadmap to Wellness</a:t>
            </a:r>
            <a:endParaRPr lang="en-US">
              <a:solidFill>
                <a:prstClr val="white"/>
              </a:solidFill>
            </a:endParaRPr>
          </a:p>
        </p:txBody>
      </p:sp>
      <p:sp>
        <p:nvSpPr>
          <p:cNvPr id="9" name="Rectangle 8"/>
          <p:cNvSpPr/>
          <p:nvPr/>
        </p:nvSpPr>
        <p:spPr>
          <a:xfrm rot="21069486">
            <a:off x="299853" y="608745"/>
            <a:ext cx="7980262" cy="769441"/>
          </a:xfrm>
          <a:prstGeom prst="rect">
            <a:avLst/>
          </a:prstGeom>
          <a:noFill/>
        </p:spPr>
        <p:txBody>
          <a:bodyPr wrap="none" lIns="91440" tIns="45720" rIns="91440" bIns="45720">
            <a:spAutoFit/>
          </a:bodyPr>
          <a:lstStyle/>
          <a:p>
            <a:pPr algn="ctr"/>
            <a:r>
              <a:rPr lang="en-US" sz="4400" b="1" cap="none" spc="0">
                <a:ln w="22225">
                  <a:solidFill>
                    <a:schemeClr val="accent2"/>
                  </a:solidFill>
                  <a:prstDash val="solid"/>
                </a:ln>
                <a:solidFill>
                  <a:schemeClr val="accent2">
                    <a:lumMod val="40000"/>
                    <a:lumOff val="60000"/>
                  </a:schemeClr>
                </a:solidFill>
                <a:effectLst/>
              </a:rPr>
              <a:t>Quality Improvement is a priority</a:t>
            </a:r>
          </a:p>
        </p:txBody>
      </p:sp>
      <p:graphicFrame>
        <p:nvGraphicFramePr>
          <p:cNvPr id="26" name="Diagram 25"/>
          <p:cNvGraphicFramePr/>
          <p:nvPr>
            <p:extLst>
              <p:ext uri="{D42A27DB-BD31-4B8C-83A1-F6EECF244321}">
                <p14:modId xmlns:p14="http://schemas.microsoft.com/office/powerpoint/2010/main" val="1865016476"/>
              </p:ext>
            </p:extLst>
          </p:nvPr>
        </p:nvGraphicFramePr>
        <p:xfrm>
          <a:off x="4021494" y="772616"/>
          <a:ext cx="5299788" cy="33939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 name="Content Placeholder 4" descr="A screenshot of a cell phone&#10;&#10;Description automatically generated">
            <a:extLst>
              <a:ext uri="{FF2B5EF4-FFF2-40B4-BE49-F238E27FC236}">
                <a16:creationId xmlns:a16="http://schemas.microsoft.com/office/drawing/2014/main" id="{CE56203C-7C92-4BC6-AC4A-438F8E1698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933" y="5423062"/>
            <a:ext cx="8365581" cy="863392"/>
          </a:xfrm>
          <a:prstGeom prst="rect">
            <a:avLst/>
          </a:prstGeom>
        </p:spPr>
      </p:pic>
    </p:spTree>
    <p:extLst>
      <p:ext uri="{BB962C8B-B14F-4D97-AF65-F5344CB8AC3E}">
        <p14:creationId xmlns:p14="http://schemas.microsoft.com/office/powerpoint/2010/main" val="22932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9;p2">
            <a:extLst>
              <a:ext uri="{FF2B5EF4-FFF2-40B4-BE49-F238E27FC236}">
                <a16:creationId xmlns:a16="http://schemas.microsoft.com/office/drawing/2014/main" id="{F1DF85FE-8443-4808-9132-EEFD087E99FB}"/>
              </a:ext>
            </a:extLst>
          </p:cNvPr>
          <p:cNvSpPr txBox="1">
            <a:spLocks noGrp="1"/>
          </p:cNvSpPr>
          <p:nvPr>
            <p:ph type="title" idx="4294967295"/>
          </p:nvPr>
        </p:nvSpPr>
        <p:spPr>
          <a:xfrm>
            <a:off x="696913" y="283780"/>
            <a:ext cx="7543800" cy="838807"/>
          </a:xfrm>
          <a:prstGeom prst="rect">
            <a:avLst/>
          </a:prstGeom>
          <a:noFill/>
          <a:ln>
            <a:noFill/>
          </a:ln>
        </p:spPr>
        <p:txBody>
          <a:bodyPr vert="horz" wrap="square" lIns="91421" tIns="45701" rIns="91421" bIns="45701" anchor="b" anchorCtr="0" compatLnSpc="1">
            <a:normAutofit/>
          </a:bodyPr>
          <a:lstStyle/>
          <a:p>
            <a:pPr lvl="0"/>
            <a:r>
              <a:rPr lang="en-CA"/>
              <a:t>Our two roles in health care</a:t>
            </a:r>
          </a:p>
        </p:txBody>
      </p:sp>
      <p:sp>
        <p:nvSpPr>
          <p:cNvPr id="9" name="Content Placeholder 4"/>
          <p:cNvSpPr>
            <a:spLocks noGrp="1"/>
          </p:cNvSpPr>
          <p:nvPr>
            <p:ph idx="4294967295"/>
          </p:nvPr>
        </p:nvSpPr>
        <p:spPr>
          <a:xfrm>
            <a:off x="696913" y="1671145"/>
            <a:ext cx="8093075" cy="3865727"/>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br>
              <a:rPr lang="en-CA" sz="3200" b="1">
                <a:latin typeface="Futura book"/>
                <a:ea typeface="MS PGothic" charset="0"/>
              </a:rPr>
            </a:br>
            <a:r>
              <a:rPr lang="en-CA" sz="3200" b="1">
                <a:solidFill>
                  <a:srgbClr val="5F6062"/>
                </a:solidFill>
                <a:latin typeface="Arial"/>
                <a:ea typeface="MS PGothic"/>
                <a:cs typeface="Arial"/>
              </a:rPr>
              <a:t>All health care professionals have 2 jobs at work</a:t>
            </a:r>
          </a:p>
          <a:p>
            <a:pPr indent="-355600"/>
            <a:endParaRPr lang="en-CA" sz="3200">
              <a:solidFill>
                <a:srgbClr val="5F6062"/>
              </a:solidFill>
              <a:latin typeface="Arial"/>
              <a:ea typeface="MS PGothic" charset="0"/>
              <a:cs typeface="Arial"/>
            </a:endParaRPr>
          </a:p>
          <a:p>
            <a:pPr indent="-355600"/>
            <a:r>
              <a:rPr lang="en-CA" sz="4000">
                <a:solidFill>
                  <a:srgbClr val="5F6062"/>
                </a:solidFill>
                <a:latin typeface="Arial"/>
                <a:ea typeface="MS PGothic"/>
                <a:cs typeface="Arial"/>
              </a:rPr>
              <a:t>Providing care; and </a:t>
            </a:r>
            <a:endParaRPr lang="en-CA" sz="4000">
              <a:solidFill>
                <a:srgbClr val="5F6062"/>
              </a:solidFill>
              <a:latin typeface="Arial"/>
              <a:ea typeface="MS PGothic" charset="0"/>
              <a:cs typeface="Arial"/>
            </a:endParaRPr>
          </a:p>
          <a:p>
            <a:pPr indent="-355600"/>
            <a:r>
              <a:rPr lang="en-CA" sz="4000">
                <a:solidFill>
                  <a:srgbClr val="5F6062"/>
                </a:solidFill>
                <a:latin typeface="Arial"/>
                <a:ea typeface="MS PGothic"/>
                <a:cs typeface="Arial"/>
              </a:rPr>
              <a:t>Improving care</a:t>
            </a:r>
          </a:p>
          <a:p>
            <a:pPr marL="0" indent="0" algn="ctr">
              <a:buFontTx/>
              <a:buNone/>
              <a:defRPr/>
            </a:pPr>
            <a:endParaRPr lang="en-CA" sz="3200">
              <a:solidFill>
                <a:srgbClr val="5F6062"/>
              </a:solidFill>
              <a:latin typeface="Futura book"/>
              <a:ea typeface="MS PGothic" charset="0"/>
            </a:endParaRPr>
          </a:p>
          <a:p>
            <a:pPr marL="0" indent="0">
              <a:buFontTx/>
              <a:buNone/>
              <a:defRPr/>
            </a:pPr>
            <a:r>
              <a:rPr lang="en-US" sz="2000">
                <a:solidFill>
                  <a:srgbClr val="5F6062"/>
                </a:solidFill>
                <a:latin typeface="Futura book"/>
              </a:rPr>
              <a:t>Quality by Design – A Clinical Microsystems Approach</a:t>
            </a:r>
            <a:br>
              <a:rPr lang="en-US" sz="2000">
                <a:latin typeface="Futura book"/>
              </a:rPr>
            </a:br>
            <a:r>
              <a:rPr lang="en-US" sz="2000">
                <a:solidFill>
                  <a:srgbClr val="5F6062"/>
                </a:solidFill>
                <a:latin typeface="Futura book"/>
              </a:rPr>
              <a:t>E.C. Nelson, P.B. </a:t>
            </a:r>
            <a:r>
              <a:rPr lang="en-US" sz="2000" err="1">
                <a:solidFill>
                  <a:srgbClr val="5F6062"/>
                </a:solidFill>
                <a:latin typeface="Futura book"/>
              </a:rPr>
              <a:t>Batalden</a:t>
            </a:r>
            <a:r>
              <a:rPr lang="en-US" sz="2000">
                <a:solidFill>
                  <a:srgbClr val="5F6062"/>
                </a:solidFill>
                <a:latin typeface="Futura book"/>
              </a:rPr>
              <a:t>, M.M. Godfrey</a:t>
            </a:r>
          </a:p>
          <a:p>
            <a:pPr marL="914400" lvl="2" indent="0">
              <a:buNone/>
            </a:pPr>
            <a:endParaRPr lang="en-CA">
              <a:latin typeface="Calibri" charset="0"/>
              <a:ea typeface="MS PGothic" charset="0"/>
            </a:endParaRPr>
          </a:p>
        </p:txBody>
      </p:sp>
      <p:sp>
        <p:nvSpPr>
          <p:cNvPr id="10" name="Rectangle 9">
            <a:extLst>
              <a:ext uri="{FF2B5EF4-FFF2-40B4-BE49-F238E27FC236}">
                <a16:creationId xmlns:a16="http://schemas.microsoft.com/office/drawing/2014/main" id="{2F057848-EAC1-43BA-82F6-DF21907E767B}"/>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BC0A49FA-190B-47F3-8CA2-CF50465F797B}"/>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86C6FB53-E531-47D0-9F1E-EFEF051E4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308564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30;p2">
            <a:extLst>
              <a:ext uri="{FF2B5EF4-FFF2-40B4-BE49-F238E27FC236}">
                <a16:creationId xmlns:a16="http://schemas.microsoft.com/office/drawing/2014/main" id="{8D61B0ED-9A4E-4D21-B4F6-9B3C4983ED74}"/>
              </a:ext>
            </a:extLst>
          </p:cNvPr>
          <p:cNvSpPr txBox="1">
            <a:spLocks noGrp="1"/>
          </p:cNvSpPr>
          <p:nvPr>
            <p:ph idx="4294967295"/>
          </p:nvPr>
        </p:nvSpPr>
        <p:spPr>
          <a:xfrm>
            <a:off x="386637" y="1601341"/>
            <a:ext cx="8371346" cy="4389556"/>
          </a:xfrm>
          <a:prstGeom prst="rect">
            <a:avLst/>
          </a:prstGeom>
          <a:noFill/>
          <a:ln>
            <a:noFill/>
          </a:ln>
        </p:spPr>
        <p:txBody>
          <a:bodyPr vert="horz" wrap="square" lIns="0" tIns="45701" rIns="0" bIns="45701" anchor="t" anchorCtr="0" compatLnSpc="1">
            <a:noAutofit/>
          </a:bodyPr>
          <a:lstStyle/>
          <a:p>
            <a:pPr marL="214313" indent="-21431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Start with what you know; look for what stands out</a:t>
            </a:r>
          </a:p>
          <a:p>
            <a:pPr marL="214313" indent="-21431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the quality domains (safe, effective, person centered, efficient, timely, equitable) and your Strategic Directions and Operational Goals to guide you through the process</a:t>
            </a:r>
          </a:p>
          <a:p>
            <a:pPr marL="214313" indent="-214313">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Use others, you are not alone:</a:t>
            </a:r>
          </a:p>
          <a:p>
            <a:pPr marL="557213" lvl="1" indent="-214313">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In analyzing the data, it may or may not be an area for improvement, help to narrow it down</a:t>
            </a:r>
          </a:p>
          <a:p>
            <a:pPr marL="557213" lvl="1" indent="-214313">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Your board and leadership team to set priorities for the QIP</a:t>
            </a:r>
          </a:p>
          <a:p>
            <a:pPr marL="557213" lvl="1" indent="-214313">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To develop your teams</a:t>
            </a:r>
          </a:p>
          <a:p>
            <a:pPr marL="285750" indent="-285750">
              <a:buClr>
                <a:schemeClr val="accent2"/>
              </a:buClr>
              <a:buFont typeface="Arial" panose="020B0604020202020204" pitchFamily="34" charset="0"/>
              <a:buChar char="•"/>
            </a:pPr>
            <a:r>
              <a:rPr lang="en-US">
                <a:solidFill>
                  <a:schemeClr val="tx1"/>
                </a:solidFill>
              </a:rPr>
              <a:t>Use data for decision making: l</a:t>
            </a:r>
            <a:r>
              <a:rPr lang="en-US">
                <a:solidFill>
                  <a:schemeClr val="tx1"/>
                </a:solidFill>
                <a:latin typeface="Arial" panose="020B0604020202020204" pitchFamily="34" charset="0"/>
                <a:cs typeface="Arial" panose="020B0604020202020204" pitchFamily="34" charset="0"/>
              </a:rPr>
              <a:t>ook at all the available data – what are your sources?, check out the complaints and compliments</a:t>
            </a:r>
          </a:p>
          <a:p>
            <a:pPr marL="285750" indent="-285750">
              <a:buClr>
                <a:schemeClr val="accent2"/>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Remember everything that counts can’t be counted – look at qualitative data</a:t>
            </a:r>
          </a:p>
          <a:p>
            <a:pPr marL="557213" lvl="1" indent="-214313">
              <a:buFont typeface="Arial" panose="020B0604020202020204" pitchFamily="34" charset="0"/>
              <a:buChar char="•"/>
            </a:pPr>
            <a:endParaRPr lang="en-US" sz="2000">
              <a:solidFill>
                <a:prstClr val="black"/>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b="1">
              <a:solidFill>
                <a:prstClr val="black"/>
              </a:solidFill>
            </a:endParaRPr>
          </a:p>
          <a:p>
            <a:br>
              <a:rPr lang="en-US" b="1">
                <a:solidFill>
                  <a:prstClr val="black"/>
                </a:solidFill>
              </a:rPr>
            </a:br>
            <a:endParaRPr lang="en-US" b="1">
              <a:solidFill>
                <a:prstClr val="black"/>
              </a:solidFill>
            </a:endParaRPr>
          </a:p>
          <a:p>
            <a:br>
              <a:rPr lang="en-US" b="1">
                <a:solidFill>
                  <a:prstClr val="black"/>
                </a:solidFill>
              </a:rPr>
            </a:br>
            <a:endParaRPr lang="en-US" b="1">
              <a:solidFill>
                <a:prstClr val="black"/>
              </a:solidFill>
            </a:endParaRPr>
          </a:p>
          <a:p>
            <a:pPr marL="214313" indent="-214313">
              <a:buFont typeface="Arial" panose="020B0604020202020204" pitchFamily="34" charset="0"/>
              <a:buChar char="•"/>
            </a:pPr>
            <a:endParaRPr lang="en-US" b="1">
              <a:solidFill>
                <a:prstClr val="black"/>
              </a:solidFill>
            </a:endParaRPr>
          </a:p>
          <a:p>
            <a:pPr marL="214313" indent="-214313">
              <a:buFont typeface="Arial" panose="020B0604020202020204" pitchFamily="34" charset="0"/>
              <a:buChar char="•"/>
            </a:pPr>
            <a:endParaRPr lang="en-US">
              <a:solidFill>
                <a:prstClr val="black"/>
              </a:solidFill>
            </a:endParaRPr>
          </a:p>
          <a:p>
            <a:pPr marL="214313" indent="-214313">
              <a:buFont typeface="Arial" panose="020B0604020202020204" pitchFamily="34" charset="0"/>
              <a:buChar char="•"/>
            </a:pPr>
            <a:endParaRPr lang="en-US">
              <a:solidFill>
                <a:prstClr val="black"/>
              </a:solidFill>
            </a:endParaRPr>
          </a:p>
          <a:p>
            <a:pPr marL="91440" lvl="0" indent="0">
              <a:lnSpc>
                <a:spcPct val="70000"/>
              </a:lnSpc>
              <a:spcBef>
                <a:spcPts val="1400"/>
              </a:spcBef>
              <a:buNone/>
            </a:pPr>
            <a:endParaRPr lang="en-US"/>
          </a:p>
        </p:txBody>
      </p:sp>
      <p:sp>
        <p:nvSpPr>
          <p:cNvPr id="9" name="Rectangle 8"/>
          <p:cNvSpPr/>
          <p:nvPr/>
        </p:nvSpPr>
        <p:spPr>
          <a:xfrm>
            <a:off x="472931" y="266938"/>
            <a:ext cx="8316583" cy="1200329"/>
          </a:xfrm>
          <a:prstGeom prst="rect">
            <a:avLst/>
          </a:prstGeom>
        </p:spPr>
        <p:txBody>
          <a:bodyPr wrap="square">
            <a:spAutoFit/>
          </a:bodyPr>
          <a:lstStyle/>
          <a:p>
            <a:pPr algn="ctr"/>
            <a:r>
              <a:rPr lang="en-CA" sz="2400" kern="0">
                <a:solidFill>
                  <a:srgbClr val="3CAA9D"/>
                </a:solidFill>
                <a:latin typeface="Arial" panose="020B0604020202020204" pitchFamily="34" charset="0"/>
                <a:cs typeface="Arial" panose="020B0604020202020204" pitchFamily="34" charset="0"/>
              </a:rPr>
              <a:t>Chapter One: Once Upon a Time There was a QIP Journey</a:t>
            </a:r>
          </a:p>
          <a:p>
            <a:pPr algn="ctr"/>
            <a:r>
              <a:rPr lang="en-CA" sz="2400" kern="0">
                <a:solidFill>
                  <a:srgbClr val="3CAA9D"/>
                </a:solidFill>
                <a:latin typeface="Arial" panose="020B0604020202020204" pitchFamily="34" charset="0"/>
                <a:cs typeface="Arial" panose="020B0604020202020204" pitchFamily="34" charset="0"/>
              </a:rPr>
              <a:t>Chapter Two: Counting What Counts</a:t>
            </a:r>
          </a:p>
          <a:p>
            <a:pPr algn="ctr"/>
            <a:r>
              <a:rPr lang="en-CA" sz="2400" kern="0">
                <a:solidFill>
                  <a:srgbClr val="3CAA9D"/>
                </a:solidFill>
                <a:latin typeface="Arial" panose="020B0604020202020204" pitchFamily="34" charset="0"/>
                <a:cs typeface="Arial" panose="020B0604020202020204" pitchFamily="34" charset="0"/>
              </a:rPr>
              <a:t>Recap</a:t>
            </a:r>
            <a:endParaRPr lang="en-US" sz="2400">
              <a:solidFill>
                <a:prstClr val="black"/>
              </a:solidFill>
            </a:endParaRPr>
          </a:p>
        </p:txBody>
      </p:sp>
      <p:sp>
        <p:nvSpPr>
          <p:cNvPr id="10" name="Rectangle 9">
            <a:extLst>
              <a:ext uri="{FF2B5EF4-FFF2-40B4-BE49-F238E27FC236}">
                <a16:creationId xmlns:a16="http://schemas.microsoft.com/office/drawing/2014/main" id="{3AC642F5-B24F-4BA6-A02F-F8784A7F201D}"/>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19AF8092-258D-479A-8594-E2CFFF284F46}"/>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2" name="Picture 11" descr="A close up of a logo&#10;&#10;Description automatically generated">
            <a:extLst>
              <a:ext uri="{FF2B5EF4-FFF2-40B4-BE49-F238E27FC236}">
                <a16:creationId xmlns:a16="http://schemas.microsoft.com/office/drawing/2014/main" id="{747D72CB-CF18-47F7-80A1-F26E2AF06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90707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58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2907-1550-4703-9712-D5D9198F5765}"/>
              </a:ext>
            </a:extLst>
          </p:cNvPr>
          <p:cNvSpPr txBox="1">
            <a:spLocks noGrp="1"/>
          </p:cNvSpPr>
          <p:nvPr>
            <p:ph type="title"/>
          </p:nvPr>
        </p:nvSpPr>
        <p:spPr>
          <a:xfrm>
            <a:off x="699476" y="168104"/>
            <a:ext cx="7543800" cy="822212"/>
          </a:xfrm>
          <a:prstGeom prst="rect">
            <a:avLst/>
          </a:prstGeom>
          <a:noFill/>
          <a:ln>
            <a:noFill/>
          </a:ln>
        </p:spPr>
        <p:txBody>
          <a:bodyPr vert="horz" wrap="square" lIns="91421" tIns="45701" rIns="91421" bIns="45701" anchor="b" anchorCtr="0" compatLnSpc="1">
            <a:normAutofit/>
          </a:bodyPr>
          <a:lstStyle/>
          <a:p>
            <a:pPr lvl="0"/>
            <a:r>
              <a:rPr lang="en-US"/>
              <a:t>Introducing today’s Panelists</a:t>
            </a:r>
          </a:p>
        </p:txBody>
      </p:sp>
      <p:pic>
        <p:nvPicPr>
          <p:cNvPr id="1026" name="Picture 2" descr="https://e-qip.ca/wp-content/uploads/2020/09/Hrishi.jpg?189db0&amp;189db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05" y="4023143"/>
            <a:ext cx="1715079" cy="15658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0BE927B-232B-4FB8-A002-CE217479515E}"/>
              </a:ext>
            </a:extLst>
          </p:cNvPr>
          <p:cNvSpPr txBox="1"/>
          <p:nvPr/>
        </p:nvSpPr>
        <p:spPr>
          <a:xfrm>
            <a:off x="2704584" y="1705420"/>
            <a:ext cx="1864311" cy="1077218"/>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Debbie Bang</a:t>
            </a:r>
          </a:p>
          <a:p>
            <a:r>
              <a:rPr lang="en-US" sz="1600">
                <a:solidFill>
                  <a:schemeClr val="accent2"/>
                </a:solidFill>
                <a:latin typeface="Arial" panose="020B0604020202020204" pitchFamily="34" charset="0"/>
                <a:cs typeface="Arial" panose="020B0604020202020204" pitchFamily="34" charset="0"/>
              </a:rPr>
              <a:t>Director QI AMHO, co-lead</a:t>
            </a:r>
          </a:p>
          <a:p>
            <a:r>
              <a:rPr lang="en-US" sz="1600">
                <a:solidFill>
                  <a:schemeClr val="accent2"/>
                </a:solidFill>
                <a:latin typeface="Arial" panose="020B0604020202020204" pitchFamily="34" charset="0"/>
                <a:cs typeface="Arial" panose="020B0604020202020204" pitchFamily="34" charset="0"/>
              </a:rPr>
              <a:t>E-QIP</a:t>
            </a:r>
          </a:p>
        </p:txBody>
      </p:sp>
      <p:sp>
        <p:nvSpPr>
          <p:cNvPr id="14" name="TextBox 13">
            <a:extLst>
              <a:ext uri="{FF2B5EF4-FFF2-40B4-BE49-F238E27FC236}">
                <a16:creationId xmlns:a16="http://schemas.microsoft.com/office/drawing/2014/main" id="{76855B3A-5D24-4999-BB39-D7E8ED81D9D8}"/>
              </a:ext>
            </a:extLst>
          </p:cNvPr>
          <p:cNvSpPr txBox="1"/>
          <p:nvPr/>
        </p:nvSpPr>
        <p:spPr>
          <a:xfrm>
            <a:off x="2787588" y="4336860"/>
            <a:ext cx="1571348" cy="1077218"/>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Hrishikesh Navare</a:t>
            </a:r>
          </a:p>
          <a:p>
            <a:r>
              <a:rPr lang="en-US" sz="1600">
                <a:solidFill>
                  <a:schemeClr val="accent2"/>
                </a:solidFill>
                <a:latin typeface="Arial" panose="020B0604020202020204" pitchFamily="34" charset="0"/>
                <a:cs typeface="Arial" panose="020B0604020202020204" pitchFamily="34" charset="0"/>
              </a:rPr>
              <a:t>QI/Data Coach E-QIP</a:t>
            </a:r>
          </a:p>
        </p:txBody>
      </p:sp>
      <p:sp>
        <p:nvSpPr>
          <p:cNvPr id="16" name="TextBox 15">
            <a:extLst>
              <a:ext uri="{FF2B5EF4-FFF2-40B4-BE49-F238E27FC236}">
                <a16:creationId xmlns:a16="http://schemas.microsoft.com/office/drawing/2014/main" id="{E5546FEA-982E-4719-B3F9-FCF5BFE819BA}"/>
              </a:ext>
            </a:extLst>
          </p:cNvPr>
          <p:cNvSpPr txBox="1"/>
          <p:nvPr/>
        </p:nvSpPr>
        <p:spPr>
          <a:xfrm>
            <a:off x="6702641" y="1556899"/>
            <a:ext cx="1606858" cy="1077218"/>
          </a:xfrm>
          <a:prstGeom prst="rect">
            <a:avLst/>
          </a:prstGeom>
          <a:noFill/>
        </p:spPr>
        <p:txBody>
          <a:bodyPr wrap="square" rtlCol="0">
            <a:spAutoFit/>
          </a:bodyPr>
          <a:lstStyle/>
          <a:p>
            <a:r>
              <a:rPr lang="en-US" sz="1600">
                <a:solidFill>
                  <a:schemeClr val="accent2"/>
                </a:solidFill>
                <a:latin typeface="Arial" panose="020B0604020202020204" pitchFamily="34" charset="0"/>
                <a:cs typeface="Arial" panose="020B0604020202020204" pitchFamily="34" charset="0"/>
              </a:rPr>
              <a:t>Alice Strachan</a:t>
            </a:r>
          </a:p>
          <a:p>
            <a:r>
              <a:rPr lang="en-US" sz="1600">
                <a:solidFill>
                  <a:schemeClr val="accent2"/>
                </a:solidFill>
                <a:latin typeface="Arial" panose="020B0604020202020204" pitchFamily="34" charset="0"/>
                <a:cs typeface="Arial" panose="020B0604020202020204" pitchFamily="34" charset="0"/>
              </a:rPr>
              <a:t>Quality Specialist</a:t>
            </a:r>
          </a:p>
          <a:p>
            <a:r>
              <a:rPr lang="en-US" sz="1600">
                <a:solidFill>
                  <a:schemeClr val="accent2"/>
                </a:solidFill>
                <a:latin typeface="Arial" panose="020B0604020202020204" pitchFamily="34" charset="0"/>
                <a:cs typeface="Arial" panose="020B0604020202020204" pitchFamily="34" charset="0"/>
              </a:rPr>
              <a:t>Ontario Health</a:t>
            </a:r>
          </a:p>
        </p:txBody>
      </p:sp>
      <p:sp>
        <p:nvSpPr>
          <p:cNvPr id="17" name="TextBox 16">
            <a:extLst>
              <a:ext uri="{FF2B5EF4-FFF2-40B4-BE49-F238E27FC236}">
                <a16:creationId xmlns:a16="http://schemas.microsoft.com/office/drawing/2014/main" id="{24E180CC-5252-4D2E-86B4-BBE458AA5120}"/>
              </a:ext>
            </a:extLst>
          </p:cNvPr>
          <p:cNvSpPr txBox="1"/>
          <p:nvPr/>
        </p:nvSpPr>
        <p:spPr>
          <a:xfrm>
            <a:off x="6809173" y="4352337"/>
            <a:ext cx="1855433" cy="1077218"/>
          </a:xfrm>
          <a:prstGeom prst="rect">
            <a:avLst/>
          </a:prstGeom>
          <a:noFill/>
        </p:spPr>
        <p:txBody>
          <a:bodyPr wrap="square" rtlCol="0">
            <a:spAutoFit/>
          </a:bodyPr>
          <a:lstStyle/>
          <a:p>
            <a:r>
              <a:rPr lang="en-US" sz="1600" err="1">
                <a:solidFill>
                  <a:schemeClr val="accent2"/>
                </a:solidFill>
                <a:latin typeface="Arial" panose="020B0604020202020204" pitchFamily="34" charset="0"/>
                <a:cs typeface="Arial" panose="020B0604020202020204" pitchFamily="34" charset="0"/>
              </a:rPr>
              <a:t>Naushaba</a:t>
            </a:r>
            <a:r>
              <a:rPr lang="en-US" sz="1600">
                <a:solidFill>
                  <a:schemeClr val="accent2"/>
                </a:solidFill>
                <a:latin typeface="Arial" panose="020B0604020202020204" pitchFamily="34" charset="0"/>
                <a:cs typeface="Arial" panose="020B0604020202020204" pitchFamily="34" charset="0"/>
              </a:rPr>
              <a:t> </a:t>
            </a:r>
            <a:r>
              <a:rPr lang="en-US" sz="1600" err="1">
                <a:solidFill>
                  <a:schemeClr val="accent2"/>
                </a:solidFill>
                <a:latin typeface="Arial" panose="020B0604020202020204" pitchFamily="34" charset="0"/>
                <a:cs typeface="Arial" panose="020B0604020202020204" pitchFamily="34" charset="0"/>
              </a:rPr>
              <a:t>Degani</a:t>
            </a:r>
            <a:endParaRPr lang="en-US" sz="1600">
              <a:solidFill>
                <a:schemeClr val="accent2"/>
              </a:solidFill>
              <a:latin typeface="Arial" panose="020B0604020202020204" pitchFamily="34" charset="0"/>
              <a:cs typeface="Arial" panose="020B0604020202020204" pitchFamily="34" charset="0"/>
            </a:endParaRPr>
          </a:p>
          <a:p>
            <a:r>
              <a:rPr lang="en-US" sz="1600">
                <a:solidFill>
                  <a:schemeClr val="accent2"/>
                </a:solidFill>
                <a:latin typeface="Arial" panose="020B0604020202020204" pitchFamily="34" charset="0"/>
                <a:cs typeface="Arial" panose="020B0604020202020204" pitchFamily="34" charset="0"/>
              </a:rPr>
              <a:t>Director QI</a:t>
            </a:r>
          </a:p>
          <a:p>
            <a:r>
              <a:rPr lang="en-US" sz="1600">
                <a:solidFill>
                  <a:schemeClr val="accent2"/>
                </a:solidFill>
                <a:latin typeface="Arial" panose="020B0604020202020204" pitchFamily="34" charset="0"/>
                <a:cs typeface="Arial" panose="020B0604020202020204" pitchFamily="34" charset="0"/>
              </a:rPr>
              <a:t>CMHA </a:t>
            </a:r>
            <a:r>
              <a:rPr lang="en-US" sz="1600" err="1">
                <a:solidFill>
                  <a:schemeClr val="accent2"/>
                </a:solidFill>
                <a:latin typeface="Arial" panose="020B0604020202020204" pitchFamily="34" charset="0"/>
                <a:cs typeface="Arial" panose="020B0604020202020204" pitchFamily="34" charset="0"/>
              </a:rPr>
              <a:t>Ont</a:t>
            </a:r>
            <a:r>
              <a:rPr lang="en-US" sz="1600">
                <a:solidFill>
                  <a:schemeClr val="accent2"/>
                </a:solidFill>
                <a:latin typeface="Arial" panose="020B0604020202020204" pitchFamily="34" charset="0"/>
                <a:cs typeface="Arial" panose="020B0604020202020204" pitchFamily="34" charset="0"/>
              </a:rPr>
              <a:t>, co-lead E-QIP</a:t>
            </a:r>
          </a:p>
        </p:txBody>
      </p:sp>
      <p:pic>
        <p:nvPicPr>
          <p:cNvPr id="19" name="Picture 18" descr="A close up of a person&#10;&#10;Description automatically generated">
            <a:extLst>
              <a:ext uri="{FF2B5EF4-FFF2-40B4-BE49-F238E27FC236}">
                <a16:creationId xmlns:a16="http://schemas.microsoft.com/office/drawing/2014/main" id="{F2DD694B-F36C-4897-9EBA-4815970F9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9641" y="1500672"/>
            <a:ext cx="1965149" cy="1425429"/>
          </a:xfrm>
          <a:prstGeom prst="rect">
            <a:avLst/>
          </a:prstGeom>
        </p:spPr>
      </p:pic>
      <p:pic>
        <p:nvPicPr>
          <p:cNvPr id="3" name="Picture 3" descr="A person smiling for the camera&#10;&#10;Description automatically generated">
            <a:extLst>
              <a:ext uri="{FF2B5EF4-FFF2-40B4-BE49-F238E27FC236}">
                <a16:creationId xmlns:a16="http://schemas.microsoft.com/office/drawing/2014/main" id="{DFBD2670-8FC2-49A0-80AB-9BF33C1419B7}"/>
              </a:ext>
            </a:extLst>
          </p:cNvPr>
          <p:cNvPicPr>
            <a:picLocks noChangeAspect="1"/>
          </p:cNvPicPr>
          <p:nvPr/>
        </p:nvPicPr>
        <p:blipFill>
          <a:blip r:embed="rId5"/>
          <a:stretch>
            <a:fillRect/>
          </a:stretch>
        </p:blipFill>
        <p:spPr>
          <a:xfrm>
            <a:off x="4728926" y="1173271"/>
            <a:ext cx="1575491" cy="2340280"/>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9B05515D-6051-459A-BFC0-D0D260524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3069" y="3756894"/>
            <a:ext cx="1571348" cy="1923142"/>
          </a:xfrm>
          <a:prstGeom prst="rect">
            <a:avLst/>
          </a:prstGeom>
        </p:spPr>
      </p:pic>
      <p:sp>
        <p:nvSpPr>
          <p:cNvPr id="15" name="Rectangle 14">
            <a:extLst>
              <a:ext uri="{FF2B5EF4-FFF2-40B4-BE49-F238E27FC236}">
                <a16:creationId xmlns:a16="http://schemas.microsoft.com/office/drawing/2014/main" id="{DDA3A802-142B-453C-A825-C56D3BE405B2}"/>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5A74960A-43EA-4AEC-9D67-8B14B57EF4D8}"/>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20" name="Picture 19" descr="A close up of a logo&#10;&#10;Description automatically generated">
            <a:extLst>
              <a:ext uri="{FF2B5EF4-FFF2-40B4-BE49-F238E27FC236}">
                <a16:creationId xmlns:a16="http://schemas.microsoft.com/office/drawing/2014/main" id="{7E27EE7E-32B9-4BD5-94E5-A487470DC8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E6F0CB-0BF0-4B02-9EEB-F1E02EC08BA8}"/>
              </a:ext>
            </a:extLst>
          </p:cNvPr>
          <p:cNvSpPr/>
          <p:nvPr/>
        </p:nvSpPr>
        <p:spPr>
          <a:xfrm>
            <a:off x="958933" y="1885946"/>
            <a:ext cx="6438171" cy="859380"/>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707" b="1" i="0" u="none" strike="noStrike" kern="1200" cap="none" spc="0" baseline="0">
              <a:solidFill>
                <a:srgbClr val="1E1E1E"/>
              </a:solidFill>
              <a:uFillTx/>
              <a:latin typeface="Open Sans" pitchFamily="34"/>
              <a:ea typeface="Open Sans" pitchFamily="34"/>
              <a:cs typeface="Open Sans" pitchFamily="34"/>
            </a:endParaRPr>
          </a:p>
        </p:txBody>
      </p:sp>
      <p:sp>
        <p:nvSpPr>
          <p:cNvPr id="4" name="TextBox 6">
            <a:extLst>
              <a:ext uri="{FF2B5EF4-FFF2-40B4-BE49-F238E27FC236}">
                <a16:creationId xmlns:a16="http://schemas.microsoft.com/office/drawing/2014/main" id="{8F8653F5-5E62-4FC0-8358-9DBDB9DFFA9B}"/>
              </a:ext>
            </a:extLst>
          </p:cNvPr>
          <p:cNvSpPr txBox="1"/>
          <p:nvPr/>
        </p:nvSpPr>
        <p:spPr>
          <a:xfrm>
            <a:off x="1722650" y="3682471"/>
            <a:ext cx="1239066" cy="13415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Don’t listen very much to our users, &amp; we do the designing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3" b="1" i="0" u="none" strike="noStrike" kern="1200" cap="none" spc="0" baseline="0">
              <a:solidFill>
                <a:srgbClr val="787878"/>
              </a:solidFill>
              <a:uFillTx/>
              <a:latin typeface="Calibri"/>
            </a:endParaRPr>
          </a:p>
        </p:txBody>
      </p:sp>
      <p:sp>
        <p:nvSpPr>
          <p:cNvPr id="5" name="TextBox 7">
            <a:extLst>
              <a:ext uri="{FF2B5EF4-FFF2-40B4-BE49-F238E27FC236}">
                <a16:creationId xmlns:a16="http://schemas.microsoft.com/office/drawing/2014/main" id="{28AC71AF-5638-43A7-A526-1E13C23097D0}"/>
              </a:ext>
            </a:extLst>
          </p:cNvPr>
          <p:cNvSpPr txBox="1"/>
          <p:nvPr/>
        </p:nvSpPr>
        <p:spPr>
          <a:xfrm>
            <a:off x="3452147" y="3682597"/>
            <a:ext cx="1239066" cy="11333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Listen to our users, then go off to do the designing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3" b="1" i="0" u="none" strike="noStrike" kern="1200" cap="none" spc="0" baseline="0">
              <a:solidFill>
                <a:srgbClr val="787878"/>
              </a:solidFill>
              <a:uFillTx/>
              <a:latin typeface="Calibri"/>
            </a:endParaRPr>
          </a:p>
        </p:txBody>
      </p:sp>
      <p:sp>
        <p:nvSpPr>
          <p:cNvPr id="6" name="TextBox 9">
            <a:extLst>
              <a:ext uri="{FF2B5EF4-FFF2-40B4-BE49-F238E27FC236}">
                <a16:creationId xmlns:a16="http://schemas.microsoft.com/office/drawing/2014/main" id="{4B660A5E-C336-4215-BBC5-78A9E4984B07}"/>
              </a:ext>
            </a:extLst>
          </p:cNvPr>
          <p:cNvSpPr txBox="1"/>
          <p:nvPr/>
        </p:nvSpPr>
        <p:spPr>
          <a:xfrm>
            <a:off x="5181644" y="3682471"/>
            <a:ext cx="1466084" cy="9251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500"/>
              </a:spcBef>
              <a:spcAft>
                <a:spcPts val="500"/>
              </a:spcAft>
              <a:buNone/>
              <a:tabLst/>
              <a:defRPr sz="1800" b="0" i="0" u="none" strike="noStrike" kern="0" cap="none" spc="0" baseline="0">
                <a:solidFill>
                  <a:srgbClr val="000000"/>
                </a:solidFill>
                <a:uFillTx/>
              </a:defRPr>
            </a:pPr>
            <a:r>
              <a:rPr lang="en-GB" sz="1353" b="1" i="0" u="none" strike="noStrike" kern="1200" cap="none" spc="0" baseline="0">
                <a:solidFill>
                  <a:srgbClr val="FFFFFF"/>
                </a:solidFill>
                <a:uFillTx/>
                <a:latin typeface="Calibri"/>
              </a:rPr>
              <a:t>Listen to our users, &amp; then go off with them to do the designing</a:t>
            </a:r>
          </a:p>
        </p:txBody>
      </p:sp>
      <p:sp>
        <p:nvSpPr>
          <p:cNvPr id="3" name="Rectangle 2"/>
          <p:cNvSpPr/>
          <p:nvPr/>
        </p:nvSpPr>
        <p:spPr>
          <a:xfrm>
            <a:off x="338761" y="543818"/>
            <a:ext cx="7058343" cy="646331"/>
          </a:xfrm>
          <a:prstGeom prst="rect">
            <a:avLst/>
          </a:prstGeom>
        </p:spPr>
        <p:txBody>
          <a:bodyPr wrap="none" lIns="91440" tIns="45720" rIns="91440" bIns="45720" anchor="t">
            <a:spAutoFit/>
          </a:bodyPr>
          <a:lstStyle/>
          <a:p>
            <a:r>
              <a:rPr lang="en-CA" sz="3600" kern="0">
                <a:solidFill>
                  <a:srgbClr val="009999"/>
                </a:solidFill>
                <a:latin typeface="Arial"/>
                <a:cs typeface="Arial"/>
              </a:rPr>
              <a:t>Start with what you already know!</a:t>
            </a:r>
            <a:endParaRPr lang="en-US" sz="3600">
              <a:solidFill>
                <a:srgbClr val="009999"/>
              </a:solidFill>
              <a:latin typeface="Arial"/>
              <a:cs typeface="Arial"/>
            </a:endParaRPr>
          </a:p>
        </p:txBody>
      </p:sp>
      <p:pic>
        <p:nvPicPr>
          <p:cNvPr id="7" name="Picture 6"/>
          <p:cNvPicPr>
            <a:picLocks noChangeAspect="1"/>
          </p:cNvPicPr>
          <p:nvPr/>
        </p:nvPicPr>
        <p:blipFill>
          <a:blip r:embed="rId3"/>
          <a:stretch>
            <a:fillRect/>
          </a:stretch>
        </p:blipFill>
        <p:spPr>
          <a:xfrm>
            <a:off x="6268720" y="1378568"/>
            <a:ext cx="2698528" cy="1666860"/>
          </a:xfrm>
          <a:prstGeom prst="rect">
            <a:avLst/>
          </a:prstGeom>
        </p:spPr>
      </p:pic>
      <p:sp>
        <p:nvSpPr>
          <p:cNvPr id="8" name="TextBox 7"/>
          <p:cNvSpPr txBox="1"/>
          <p:nvPr/>
        </p:nvSpPr>
        <p:spPr>
          <a:xfrm>
            <a:off x="547483" y="1844628"/>
            <a:ext cx="7637584" cy="4555093"/>
          </a:xfrm>
          <a:prstGeom prst="rect">
            <a:avLst/>
          </a:prstGeom>
          <a:noFill/>
        </p:spPr>
        <p:txBody>
          <a:bodyPr wrap="square" lIns="91440" tIns="45720" rIns="91440" bIns="45720" rtlCol="0" anchor="t">
            <a:spAutoFit/>
          </a:bodyPr>
          <a:lstStyle/>
          <a:p>
            <a:r>
              <a:rPr lang="en-US" sz="2800">
                <a:latin typeface="Arial" panose="020B0604020202020204" pitchFamily="34" charset="0"/>
                <a:cs typeface="Arial" panose="020B0604020202020204" pitchFamily="34" charset="0"/>
              </a:rPr>
              <a:t>What do you already collect?</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Ontario Perception Of Care (OPOC)</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Employee Engagement/Satisfaction</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MIS / Common Data Set (CDS)  i.e. wait times, contacts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Client Record, OCAN– other data, what reports can you access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Health and Safety i.e. incidents reported, evacuation drills</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HR – sick time, turn over, training</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a:latin typeface="Arial" panose="020B0604020202020204" pitchFamily="34" charset="0"/>
                <a:cs typeface="Arial" panose="020B0604020202020204" pitchFamily="34" charset="0"/>
              </a:rPr>
              <a:t>          Other </a:t>
            </a:r>
          </a:p>
        </p:txBody>
      </p:sp>
      <p:sp>
        <p:nvSpPr>
          <p:cNvPr id="15" name="Rectangle 14">
            <a:extLst>
              <a:ext uri="{FF2B5EF4-FFF2-40B4-BE49-F238E27FC236}">
                <a16:creationId xmlns:a16="http://schemas.microsoft.com/office/drawing/2014/main" id="{83C9CCE9-0985-47D4-999E-8C933C0344E7}"/>
              </a:ext>
            </a:extLst>
          </p:cNvPr>
          <p:cNvSpPr/>
          <p:nvPr/>
        </p:nvSpPr>
        <p:spPr>
          <a:xfrm>
            <a:off x="10391" y="6622428"/>
            <a:ext cx="9144000" cy="236563"/>
          </a:xfrm>
          <a:prstGeom prst="rect">
            <a:avLst/>
          </a:prstGeom>
          <a:solidFill>
            <a:srgbClr val="00B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C694026A-D0A6-4660-9515-D31E912C7180}"/>
              </a:ext>
            </a:extLst>
          </p:cNvPr>
          <p:cNvSpPr/>
          <p:nvPr/>
        </p:nvSpPr>
        <p:spPr>
          <a:xfrm>
            <a:off x="0" y="6588139"/>
            <a:ext cx="9144000" cy="34289"/>
          </a:xfrm>
          <a:prstGeom prst="rect">
            <a:avLst/>
          </a:prstGeom>
          <a:solidFill>
            <a:srgbClr val="FBA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pic>
        <p:nvPicPr>
          <p:cNvPr id="17" name="Picture 16" descr="A close up of a logo&#10;&#10;Description automatically generated">
            <a:extLst>
              <a:ext uri="{FF2B5EF4-FFF2-40B4-BE49-F238E27FC236}">
                <a16:creationId xmlns:a16="http://schemas.microsoft.com/office/drawing/2014/main" id="{F2D5AF16-3696-42D3-B41E-F0CE055D4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564" y="6641757"/>
            <a:ext cx="166207" cy="166207"/>
          </a:xfrm>
          <a:prstGeom prst="rect">
            <a:avLst/>
          </a:prstGeom>
        </p:spPr>
      </p:pic>
    </p:spTree>
    <p:extLst>
      <p:ext uri="{BB962C8B-B14F-4D97-AF65-F5344CB8AC3E}">
        <p14:creationId xmlns:p14="http://schemas.microsoft.com/office/powerpoint/2010/main" val="1656398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C46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ofMeeting xmlns="68febf2c-b7ad-409c-a244-f90066215c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F3A65F5B580E42AC36597AB89BE955" ma:contentTypeVersion="13" ma:contentTypeDescription="Create a new document." ma:contentTypeScope="" ma:versionID="3707cf07e3dbfc955df80f00f0e1bd64">
  <xsd:schema xmlns:xsd="http://www.w3.org/2001/XMLSchema" xmlns:xs="http://www.w3.org/2001/XMLSchema" xmlns:p="http://schemas.microsoft.com/office/2006/metadata/properties" xmlns:ns2="68febf2c-b7ad-409c-a244-f90066215c5e" xmlns:ns3="455fbbd8-9fd8-40d5-bc6d-ed66f46571d0" targetNamespace="http://schemas.microsoft.com/office/2006/metadata/properties" ma:root="true" ma:fieldsID="c6c7e7253671f471ba02c140a6124669" ns2:_="" ns3:_="">
    <xsd:import namespace="68febf2c-b7ad-409c-a244-f90066215c5e"/>
    <xsd:import namespace="455fbbd8-9fd8-40d5-bc6d-ed66f46571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DateofMee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ebf2c-b7ad-409c-a244-f90066215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DateofMeeting" ma:index="17" nillable="true" ma:displayName="Date of Meeting" ma:format="DateOnly" ma:internalName="DateofMeeting">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55fbbd8-9fd8-40d5-bc6d-ed66f46571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DFF45D-246E-4DF0-AE81-5981F7FCD398}">
  <ds:schemaRefs>
    <ds:schemaRef ds:uri="455fbbd8-9fd8-40d5-bc6d-ed66f46571d0"/>
    <ds:schemaRef ds:uri="68febf2c-b7ad-409c-a244-f90066215c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8ADDDE-7F4C-4D8B-AB9F-56051239FE08}">
  <ds:schemaRefs>
    <ds:schemaRef ds:uri="http://schemas.microsoft.com/sharepoint/v3/contenttype/forms"/>
  </ds:schemaRefs>
</ds:datastoreItem>
</file>

<file path=customXml/itemProps3.xml><?xml version="1.0" encoding="utf-8"?>
<ds:datastoreItem xmlns:ds="http://schemas.openxmlformats.org/officeDocument/2006/customXml" ds:itemID="{982EE23D-0E0E-46C4-AEC4-14656A42179C}">
  <ds:schemaRefs>
    <ds:schemaRef ds:uri="455fbbd8-9fd8-40d5-bc6d-ed66f46571d0"/>
    <ds:schemaRef ds:uri="68febf2c-b7ad-409c-a244-f90066215c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3988</Words>
  <Application>Microsoft Office PowerPoint</Application>
  <PresentationFormat>On-screen Show (4:3)</PresentationFormat>
  <Paragraphs>470</Paragraphs>
  <Slides>49</Slides>
  <Notes>42</Notes>
  <HiddenSlides>2</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49</vt:i4>
      </vt:variant>
    </vt:vector>
  </HeadingPairs>
  <TitlesOfParts>
    <vt:vector size="67" baseType="lpstr">
      <vt:lpstr>Arial</vt:lpstr>
      <vt:lpstr>Arial Narrow</vt:lpstr>
      <vt:lpstr>Calibri</vt:lpstr>
      <vt:lpstr>Calibri Light</vt:lpstr>
      <vt:lpstr>Futura book</vt:lpstr>
      <vt:lpstr>Helvetica</vt:lpstr>
      <vt:lpstr>Noto Sans Symbols</vt:lpstr>
      <vt:lpstr>Open Sans</vt:lpstr>
      <vt:lpstr>Poppins</vt:lpstr>
      <vt:lpstr>Poppins Medium</vt:lpstr>
      <vt:lpstr>Wingdings</vt:lpstr>
      <vt:lpstr>Retrospect</vt:lpstr>
      <vt:lpstr>Custom Design</vt:lpstr>
      <vt:lpstr>1_Retrospect</vt:lpstr>
      <vt:lpstr>1_Office Theme</vt:lpstr>
      <vt:lpstr>2_Retrospect</vt:lpstr>
      <vt:lpstr>3_Retrospect</vt:lpstr>
      <vt:lpstr>Office Theme</vt:lpstr>
      <vt:lpstr>Quality Improvement Plan (QIP) Journey Web Series: Chapter 3 Measurement Session Two –  Data Collection; fingers and toes are not enough  </vt:lpstr>
      <vt:lpstr>Using Zoom Together!</vt:lpstr>
      <vt:lpstr>Using Zoom Together!</vt:lpstr>
      <vt:lpstr>Learning Objectives</vt:lpstr>
      <vt:lpstr>PowerPoint Presentation</vt:lpstr>
      <vt:lpstr>Our two roles in health care</vt:lpstr>
      <vt:lpstr>PowerPoint Presentation</vt:lpstr>
      <vt:lpstr>Introducing today’s Panelists</vt:lpstr>
      <vt:lpstr>PowerPoint Presentation</vt:lpstr>
      <vt:lpstr>Measurement Plan</vt:lpstr>
      <vt:lpstr>PowerPoint Presentation</vt:lpstr>
      <vt:lpstr>Family of Measures </vt:lpstr>
      <vt:lpstr>Operational Definitions</vt:lpstr>
      <vt:lpstr>If I asked you to count the number of people who walk into a room what questions would you have for me?</vt:lpstr>
      <vt:lpstr>PowerPoint Presentation</vt:lpstr>
      <vt:lpstr>Why is measurement important?</vt:lpstr>
      <vt:lpstr>Make it easy to be successful</vt:lpstr>
      <vt:lpstr>Make it fun</vt:lpstr>
      <vt:lpstr>PowerPoint Presentation</vt:lpstr>
      <vt:lpstr>PowerPoint Presentation</vt:lpstr>
      <vt:lpstr>PowerPoint Presentation</vt:lpstr>
      <vt:lpstr>In QI Data is for Light not Heat</vt:lpstr>
      <vt:lpstr>Progress Report (starts in your second QIP submission)</vt:lpstr>
      <vt:lpstr>Target Setting </vt:lpstr>
      <vt:lpstr>Why do we need a target for Improvement?</vt:lpstr>
      <vt:lpstr>What are benchmarks?</vt:lpstr>
      <vt:lpstr>Using Targets or Provincial Comparators</vt:lpstr>
      <vt:lpstr> </vt:lpstr>
      <vt:lpstr>Identifying Targets</vt:lpstr>
      <vt:lpstr>Variation</vt:lpstr>
      <vt:lpstr>Understanding Variation</vt:lpstr>
      <vt:lpstr>What’s Wrong with Descriptive Statistics?</vt:lpstr>
      <vt:lpstr>Scatter Plots for Data in Table 4-1</vt:lpstr>
      <vt:lpstr>Understanding Variation with Run Charts</vt:lpstr>
      <vt:lpstr>Run Chart – An Overview</vt:lpstr>
      <vt:lpstr>Understanding Run Charts </vt:lpstr>
      <vt:lpstr>Example from Cohort 1 of E-QIP </vt:lpstr>
      <vt:lpstr>Value of a Run Chart</vt:lpstr>
      <vt:lpstr>PowerPoint Presentation</vt:lpstr>
      <vt:lpstr>Pitfalls around Data Collection</vt:lpstr>
      <vt:lpstr>Keys to Success When Getting Started</vt:lpstr>
      <vt:lpstr>Resources</vt:lpstr>
      <vt:lpstr>Questions</vt:lpstr>
      <vt:lpstr>PowerPoint Presentation</vt:lpstr>
      <vt:lpstr>PowerPoint Presentation</vt:lpstr>
      <vt:lpstr>Visit E-QIP’s Website!</vt:lpstr>
      <vt:lpstr>Quick QI Webinars &amp; Newsletter</vt:lpstr>
      <vt:lpstr>Help us Evaluate our Event!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QIOnTheFly Web Meeting #4: Clients as your guide:  Experience Based Design</dc:title>
  <dc:creator>Laura Daly-Trottier</dc:creator>
  <cp:lastModifiedBy>Ashley Koster</cp:lastModifiedBy>
  <cp:revision>1</cp:revision>
  <dcterms:created xsi:type="dcterms:W3CDTF">2020-06-11T13:51:37Z</dcterms:created>
  <dcterms:modified xsi:type="dcterms:W3CDTF">2020-11-13T16:49:13Z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0x01010000F3A65F5B580E42AC36597AB89BE955</vt:lpwstr>
  </property>
</Properties>
</file>