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 id="2147483655" r:id="rId6"/>
    <p:sldMasterId id="2147483661" r:id="rId7"/>
    <p:sldMasterId id="2147483673" r:id="rId8"/>
  </p:sldMasterIdLst>
  <p:notesMasterIdLst>
    <p:notesMasterId r:id="rId41"/>
  </p:notesMasterIdLst>
  <p:sldIdLst>
    <p:sldId id="256" r:id="rId9"/>
    <p:sldId id="843" r:id="rId10"/>
    <p:sldId id="838" r:id="rId11"/>
    <p:sldId id="257" r:id="rId12"/>
    <p:sldId id="810" r:id="rId13"/>
    <p:sldId id="839" r:id="rId14"/>
    <p:sldId id="870" r:id="rId15"/>
    <p:sldId id="886" r:id="rId16"/>
    <p:sldId id="891" r:id="rId17"/>
    <p:sldId id="782" r:id="rId18"/>
    <p:sldId id="344" r:id="rId19"/>
    <p:sldId id="894" r:id="rId20"/>
    <p:sldId id="259" r:id="rId21"/>
    <p:sldId id="898" r:id="rId22"/>
    <p:sldId id="345" r:id="rId23"/>
    <p:sldId id="346" r:id="rId24"/>
    <p:sldId id="260" r:id="rId25"/>
    <p:sldId id="287" r:id="rId26"/>
    <p:sldId id="288" r:id="rId27"/>
    <p:sldId id="290" r:id="rId28"/>
    <p:sldId id="342" r:id="rId29"/>
    <p:sldId id="892" r:id="rId30"/>
    <p:sldId id="893" r:id="rId31"/>
    <p:sldId id="895" r:id="rId32"/>
    <p:sldId id="896" r:id="rId33"/>
    <p:sldId id="847" r:id="rId34"/>
    <p:sldId id="840" r:id="rId35"/>
    <p:sldId id="829" r:id="rId36"/>
    <p:sldId id="868" r:id="rId37"/>
    <p:sldId id="869" r:id="rId38"/>
    <p:sldId id="841" r:id="rId39"/>
    <p:sldId id="836" r:id="rId40"/>
  </p:sldIdLst>
  <p:sldSz cx="9144000" cy="6858000" type="screen4x3"/>
  <p:notesSz cx="6858000" cy="3143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AC20B593-1746-4108-9A25-A5B584626419}" styleName="">
    <a:wholeTbl>
      <a:tcTxStyle>
        <a:font>
          <a:latin typeface="Calibri"/>
          <a:ea typeface="Calibri"/>
          <a:cs typeface="Calibri"/>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6"/>
          </a:solidFill>
        </a:fill>
      </a:tcStyle>
    </a:wholeTbl>
    <a:band1H>
      <a:tcTxStyle>
        <a:font>
          <a:latin typeface=""/>
          <a:ea typeface=""/>
          <a:cs typeface=""/>
        </a:font>
      </a:tcTxStyle>
      <a:tcStyle>
        <a:tcBdr/>
        <a:fill>
          <a:solidFill>
            <a:srgbClr val="F9D7CA"/>
          </a:solidFill>
        </a:fill>
      </a:tcStyle>
    </a:band1H>
    <a:band2H>
      <a:tcTxStyle>
        <a:font>
          <a:latin typeface=""/>
          <a:ea typeface=""/>
          <a:cs typeface=""/>
        </a:font>
      </a:tcTxStyle>
      <a:tcStyle>
        <a:tcBdr/>
      </a:tcStyle>
    </a:band2H>
    <a:band1V>
      <a:tcTxStyle>
        <a:font>
          <a:latin typeface=""/>
          <a:ea typeface=""/>
          <a:cs typeface=""/>
        </a:font>
      </a:tcTxStyle>
      <a:tcStyle>
        <a:tcBdr/>
        <a:fill>
          <a:solidFill>
            <a:srgbClr val="F9D7CA"/>
          </a:solidFill>
        </a:fill>
      </a:tcStyle>
    </a:band1V>
    <a:band2V>
      <a:tcTxStyle>
        <a:font>
          <a:latin typeface=""/>
          <a:ea typeface=""/>
          <a:cs typeface=""/>
        </a:font>
      </a:tcTxStyle>
      <a:tcStyle>
        <a:tcBdr/>
      </a:tcStyle>
    </a:band2V>
    <a:lastCol>
      <a:tcTxStyle b="on">
        <a:font>
          <a:latin typeface="Calibri"/>
          <a:ea typeface="Calibri"/>
          <a:cs typeface="Calibri"/>
        </a:font>
        <a:srgbClr val="FFFFFF"/>
      </a:tcTxStyle>
      <a:tcStyle>
        <a:tcBdr/>
        <a:fill>
          <a:solidFill>
            <a:srgbClr val="4F81BD"/>
          </a:solidFill>
        </a:fill>
      </a:tcStyle>
    </a:lastCol>
    <a:firstCol>
      <a:tcTxStyle b="on">
        <a:font>
          <a:latin typeface="Calibri"/>
          <a:ea typeface="Calibri"/>
          <a:cs typeface="Calibri"/>
        </a:font>
        <a:srgbClr val="FFFFFF"/>
      </a:tcTxStyle>
      <a:tcStyle>
        <a:tcBdr/>
        <a:fill>
          <a:solidFill>
            <a:srgbClr val="4F81BD"/>
          </a:solidFill>
        </a:fill>
      </a:tcStyle>
    </a:firstCol>
    <a:lastRow>
      <a:tcTxStyle b="on">
        <a:font>
          <a:latin typeface="Calibri"/>
          <a:ea typeface="Calibri"/>
          <a:cs typeface="Calibri"/>
        </a:font>
        <a:srgbClr val="FFFFFF"/>
      </a:tcTxStyle>
      <a:tcStyle>
        <a:tcBdr>
          <a:top>
            <a:ln w="38103" cap="flat" cmpd="sng" algn="ctr">
              <a:solidFill>
                <a:srgbClr val="FFFFFF"/>
              </a:solidFill>
              <a:prstDash val="solid"/>
              <a:round/>
              <a:headEnd type="none" w="med" len="med"/>
              <a:tailEnd type="none" w="med" len="med"/>
            </a:ln>
          </a:top>
        </a:tcBdr>
        <a:fill>
          <a:solidFill>
            <a:srgbClr val="4F81BD"/>
          </a:solidFill>
        </a:fill>
      </a:tcStyle>
    </a:lastRow>
    <a:firstRow>
      <a:tcTxStyle b="on">
        <a:font>
          <a:latin typeface="Calibri"/>
          <a:ea typeface="Calibri"/>
          <a:cs typeface="Calibri"/>
        </a:font>
        <a:srgbClr val="FFFFFF"/>
      </a:tcTxStyle>
      <a:tcStyle>
        <a:tcBdr>
          <a:bottom>
            <a:ln w="38103" cap="flat" cmpd="sng" algn="ctr">
              <a:solidFill>
                <a:srgbClr val="FFFFFF"/>
              </a:solidFill>
              <a:prstDash val="solid"/>
              <a:round/>
              <a:headEnd type="none" w="med" len="med"/>
              <a:tailEnd type="none" w="med" len="med"/>
            </a:ln>
          </a:bottom>
        </a:tcBdr>
        <a:fill>
          <a:solidFill>
            <a:srgbClr val="4F81BD"/>
          </a:solidFill>
        </a:fill>
      </a:tcStyle>
    </a:firstRow>
  </a:tblStyle>
  <a:tblStyle styleId="{BE841C81-0CB8-4EE5-886A-ADF67BA29454}" styleName="">
    <a:wholeTbl>
      <a:tcTxStyle>
        <a:font>
          <a:latin typeface="Calibri"/>
          <a:ea typeface="Calibri"/>
          <a:cs typeface="Calibri"/>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9EC"/>
          </a:solidFill>
        </a:fill>
      </a:tcStyle>
    </a:wholeTbl>
    <a:band1H>
      <a:tcTxStyle>
        <a:font>
          <a:latin typeface=""/>
          <a:ea typeface=""/>
          <a:cs typeface=""/>
        </a:font>
      </a:tcTxStyle>
      <a:tcStyle>
        <a:tcBdr/>
        <a:fill>
          <a:solidFill>
            <a:srgbClr val="CBD0D6"/>
          </a:solidFill>
        </a:fill>
      </a:tcStyle>
    </a:band1H>
    <a:band2H>
      <a:tcTxStyle>
        <a:font>
          <a:latin typeface=""/>
          <a:ea typeface=""/>
          <a:cs typeface=""/>
        </a:font>
      </a:tcTxStyle>
      <a:tcStyle>
        <a:tcBdr/>
      </a:tcStyle>
    </a:band2H>
    <a:band1V>
      <a:tcTxStyle>
        <a:font>
          <a:latin typeface=""/>
          <a:ea typeface=""/>
          <a:cs typeface=""/>
        </a:font>
      </a:tcTxStyle>
      <a:tcStyle>
        <a:tcBdr/>
        <a:fill>
          <a:solidFill>
            <a:srgbClr val="CBD0D6"/>
          </a:solidFill>
        </a:fill>
      </a:tcStyle>
    </a:band1V>
    <a:band2V>
      <a:tcTxStyle>
        <a:font>
          <a:latin typeface=""/>
          <a:ea typeface=""/>
          <a:cs typeface=""/>
        </a:font>
      </a:tcTxStyle>
      <a:tcStyle>
        <a:tcBdr/>
      </a:tcStyle>
    </a:band2V>
    <a:lastCol>
      <a:tcTxStyle b="on">
        <a:font>
          <a:latin typeface="Calibri"/>
          <a:ea typeface="Calibri"/>
          <a:cs typeface="Calibri"/>
        </a:font>
        <a:srgbClr val="FFFFFF"/>
      </a:tcTxStyle>
      <a:tcStyle>
        <a:tcBdr/>
        <a:fill>
          <a:solidFill>
            <a:srgbClr val="9BBB59"/>
          </a:solidFill>
        </a:fill>
      </a:tcStyle>
    </a:lastCol>
    <a:firstCol>
      <a:tcTxStyle b="on">
        <a:font>
          <a:latin typeface="Calibri"/>
          <a:ea typeface="Calibri"/>
          <a:cs typeface="Calibri"/>
        </a:font>
        <a:srgbClr val="FFFFFF"/>
      </a:tcTxStyle>
      <a:tcStyle>
        <a:tcBdr/>
        <a:fill>
          <a:solidFill>
            <a:srgbClr val="9BBB59"/>
          </a:solidFill>
        </a:fill>
      </a:tcStyle>
    </a:firstCol>
    <a:lastRow>
      <a:tcTxStyle b="on">
        <a:font>
          <a:latin typeface="Calibri"/>
          <a:ea typeface="Calibri"/>
          <a:cs typeface="Calibri"/>
        </a:font>
        <a:srgbClr val="FFFFFF"/>
      </a:tcTxStyle>
      <a:tcStyle>
        <a:tcBdr>
          <a:top>
            <a:ln w="38103" cap="flat" cmpd="sng" algn="ctr">
              <a:solidFill>
                <a:srgbClr val="FFFFFF"/>
              </a:solidFill>
              <a:prstDash val="solid"/>
              <a:round/>
              <a:headEnd type="none" w="med" len="med"/>
              <a:tailEnd type="none" w="med" len="med"/>
            </a:ln>
          </a:top>
        </a:tcBdr>
        <a:fill>
          <a:solidFill>
            <a:srgbClr val="9BBB59"/>
          </a:solidFill>
        </a:fill>
      </a:tcStyle>
    </a:lastRow>
    <a:firstRow>
      <a:tcTxStyle b="on">
        <a:font>
          <a:latin typeface="Calibri"/>
          <a:ea typeface="Calibri"/>
          <a:cs typeface="Calibri"/>
        </a:font>
        <a:srgbClr val="FFFFFF"/>
      </a:tcTxStyle>
      <a:tcStyle>
        <a:tcBdr>
          <a:bottom>
            <a:ln w="38103" cap="flat" cmpd="sng" algn="ctr">
              <a:solidFill>
                <a:srgbClr val="FFFFFF"/>
              </a:solidFill>
              <a:prstDash val="solid"/>
              <a:round/>
              <a:headEnd type="none" w="med" len="med"/>
              <a:tailEnd type="none" w="med" len="med"/>
            </a:ln>
          </a:bottom>
        </a:tcBdr>
        <a:fill>
          <a:solidFill>
            <a:srgbClr val="9BBB59"/>
          </a:solidFill>
        </a:fill>
      </a:tcStyle>
    </a:firstRow>
  </a:tblStyle>
  <a:tblStyle styleId="{282708FB-95A9-47C7-AFAC-CE6C25E3428B}" styleName="">
    <a:wholeTbl>
      <a:tcTxStyle>
        <a:font>
          <a:latin typeface="Arial"/>
          <a:ea typeface="Arial"/>
          <a:cs typeface="Arial"/>
        </a:font>
        <a:srgbClr val="000000"/>
      </a:tcTxStyle>
      <a:tcStyle>
        <a:tcBdr/>
      </a:tcStyle>
    </a:wholeTbl>
    <a:band1H>
      <a:tcTxStyle>
        <a:font>
          <a:latin typeface=""/>
          <a:ea typeface=""/>
          <a:cs typeface=""/>
        </a:font>
      </a:tcTxStyle>
      <a:tcStyle>
        <a:tcBdr/>
      </a:tcStyle>
    </a:band1H>
    <a:band2H>
      <a:tcTxStyle>
        <a:font>
          <a:latin typeface=""/>
          <a:ea typeface=""/>
          <a:cs typeface=""/>
        </a:font>
      </a:tcTxStyle>
      <a:tcStyle>
        <a:tcBdr/>
      </a:tcStyle>
    </a:band2H>
    <a:band1V>
      <a:tcTxStyle>
        <a:font>
          <a:latin typeface=""/>
          <a:ea typeface=""/>
          <a:cs typeface=""/>
        </a:font>
      </a:tcTxStyle>
      <a:tcStyle>
        <a:tcBdr/>
      </a:tcStyle>
    </a:band1V>
    <a:band2V>
      <a:tcTxStyle>
        <a:font>
          <a:latin typeface=""/>
          <a:ea typeface=""/>
          <a:cs typeface=""/>
        </a:font>
      </a:tcTxStyle>
      <a:tcStyle>
        <a:tcBdr/>
      </a:tcStyle>
    </a:band2V>
    <a:lastCol>
      <a:tcTxStyle>
        <a:font>
          <a:latin typeface=""/>
          <a:ea typeface=""/>
          <a:cs typeface=""/>
        </a:font>
      </a:tcTxStyle>
      <a:tcStyle>
        <a:tcBdr/>
      </a:tcStyle>
    </a:lastCol>
    <a:firstCol>
      <a:tcTxStyle>
        <a:font>
          <a:latin typeface=""/>
          <a:ea typeface=""/>
          <a:cs typeface=""/>
        </a:font>
      </a:tcTxStyle>
      <a:tcStyle>
        <a:tcBdr/>
      </a:tcStyle>
    </a:firstCol>
    <a:lastRow>
      <a:tcTxStyle>
        <a:font>
          <a:latin typeface=""/>
          <a:ea typeface=""/>
          <a:cs typeface=""/>
        </a:font>
      </a:tcTxStyle>
      <a:tcStyle>
        <a:tcBdr/>
      </a:tcStyle>
    </a:lastRow>
    <a:firstRow>
      <a:tcTxStyle>
        <a:font>
          <a:latin typeface=""/>
          <a:ea typeface=""/>
          <a:cs typeface=""/>
        </a:font>
      </a:tcTxStyle>
      <a:tcStyle>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76" autoAdjust="0"/>
  </p:normalViewPr>
  <p:slideViewPr>
    <p:cSldViewPr snapToGrid="0">
      <p:cViewPr varScale="1">
        <p:scale>
          <a:sx n="91" d="100"/>
          <a:sy n="91" d="100"/>
        </p:scale>
        <p:origin x="21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3;n">
            <a:extLst>
              <a:ext uri="{FF2B5EF4-FFF2-40B4-BE49-F238E27FC236}">
                <a16:creationId xmlns:a16="http://schemas.microsoft.com/office/drawing/2014/main" id="{1047E47A-2A13-4D9B-A304-062D89C751F5}"/>
              </a:ext>
            </a:extLst>
          </p:cNvPr>
          <p:cNvSpPr txBox="1">
            <a:spLocks noGrp="1"/>
          </p:cNvSpPr>
          <p:nvPr>
            <p:ph type="hdr" sz="quarter"/>
          </p:nvPr>
        </p:nvSpPr>
        <p:spPr>
          <a:xfrm>
            <a:off x="0" y="0"/>
            <a:ext cx="3037837" cy="464816"/>
          </a:xfrm>
          <a:prstGeom prst="rect">
            <a:avLst/>
          </a:prstGeom>
          <a:noFill/>
          <a:ln>
            <a:noFill/>
          </a:ln>
        </p:spPr>
        <p:txBody>
          <a:bodyPr vert="horz" wrap="square" lIns="93159" tIns="46570" rIns="93159" bIns="46570" anchor="t" anchorCtr="0" compatLnSpc="1">
            <a:noAutofit/>
          </a:bodyPr>
          <a:lstStyle>
            <a:lvl1pPr marL="0" marR="0" lvl="0" indent="0" algn="l" defTabSz="914400" rtl="0" fontAlgn="auto" hangingPunct="1">
              <a:lnSpc>
                <a:spcPct val="100000"/>
              </a:lnSpc>
              <a:spcBef>
                <a:spcPts val="0"/>
              </a:spcBef>
              <a:spcAft>
                <a:spcPts val="0"/>
              </a:spcAft>
              <a:buNone/>
              <a:tabLst/>
              <a:defRPr lang="en-CA" sz="1200" b="0" i="0" u="none" strike="noStrike" kern="0" cap="none" spc="0" baseline="0">
                <a:solidFill>
                  <a:srgbClr val="000000"/>
                </a:solidFill>
                <a:uFillTx/>
                <a:latin typeface="Calibri"/>
                <a:ea typeface="Calibri"/>
                <a:cs typeface="Calibri"/>
              </a:defRPr>
            </a:lvl1pPr>
          </a:lstStyle>
          <a:p>
            <a:pPr lvl="0"/>
            <a:endParaRPr lang="en-CA"/>
          </a:p>
        </p:txBody>
      </p:sp>
      <p:sp>
        <p:nvSpPr>
          <p:cNvPr id="3" name="Google Shape;4;n">
            <a:extLst>
              <a:ext uri="{FF2B5EF4-FFF2-40B4-BE49-F238E27FC236}">
                <a16:creationId xmlns:a16="http://schemas.microsoft.com/office/drawing/2014/main" id="{0A079BB9-ADD8-412B-8122-DB55509603EE}"/>
              </a:ext>
            </a:extLst>
          </p:cNvPr>
          <p:cNvSpPr txBox="1">
            <a:spLocks noGrp="1"/>
          </p:cNvSpPr>
          <p:nvPr>
            <p:ph type="dt" idx="1"/>
          </p:nvPr>
        </p:nvSpPr>
        <p:spPr>
          <a:xfrm>
            <a:off x="3970937" y="0"/>
            <a:ext cx="3037837" cy="464816"/>
          </a:xfrm>
          <a:prstGeom prst="rect">
            <a:avLst/>
          </a:prstGeom>
          <a:noFill/>
          <a:ln>
            <a:noFill/>
          </a:ln>
        </p:spPr>
        <p:txBody>
          <a:bodyPr vert="horz" wrap="square" lIns="93159" tIns="46570" rIns="93159" bIns="46570" anchor="t" anchorCtr="0" compatLnSpc="1">
            <a:noAutofit/>
          </a:bodyPr>
          <a:lstStyle>
            <a:lvl1pPr marL="0" marR="0" lvl="0" indent="0" algn="r" defTabSz="914400" rtl="0" fontAlgn="auto" hangingPunct="1">
              <a:lnSpc>
                <a:spcPct val="100000"/>
              </a:lnSpc>
              <a:spcBef>
                <a:spcPts val="0"/>
              </a:spcBef>
              <a:spcAft>
                <a:spcPts val="0"/>
              </a:spcAft>
              <a:buNone/>
              <a:tabLst/>
              <a:defRPr lang="en-CA" sz="1200" b="0" i="0" u="none" strike="noStrike" kern="0" cap="none" spc="0" baseline="0">
                <a:solidFill>
                  <a:srgbClr val="000000"/>
                </a:solidFill>
                <a:uFillTx/>
                <a:latin typeface="Calibri"/>
                <a:ea typeface="Calibri"/>
                <a:cs typeface="Calibri"/>
              </a:defRPr>
            </a:lvl1pPr>
          </a:lstStyle>
          <a:p>
            <a:pPr lvl="0"/>
            <a:endParaRPr lang="en-CA"/>
          </a:p>
        </p:txBody>
      </p:sp>
      <p:sp>
        <p:nvSpPr>
          <p:cNvPr id="4" name="Google Shape;5;n">
            <a:extLst>
              <a:ext uri="{FF2B5EF4-FFF2-40B4-BE49-F238E27FC236}">
                <a16:creationId xmlns:a16="http://schemas.microsoft.com/office/drawing/2014/main" id="{966526DA-9337-4D0E-AF1D-5621E574874A}"/>
              </a:ext>
            </a:extLst>
          </p:cNvPr>
          <p:cNvSpPr>
            <a:spLocks noGrp="1" noRot="1" noChangeAspect="1"/>
          </p:cNvSpPr>
          <p:nvPr>
            <p:ph type="sldImg" idx="2"/>
          </p:nvPr>
        </p:nvSpPr>
        <p:spPr>
          <a:xfrm>
            <a:off x="1181103" y="696909"/>
            <a:ext cx="4648196" cy="3486149"/>
          </a:xfrm>
          <a:prstGeom prst="rect">
            <a:avLst/>
          </a:prstGeom>
          <a:noFill/>
          <a:ln w="12701" cap="flat">
            <a:solidFill>
              <a:srgbClr val="000000"/>
            </a:solidFill>
            <a:prstDash val="solid"/>
            <a:round/>
          </a:ln>
        </p:spPr>
      </p:sp>
      <p:sp>
        <p:nvSpPr>
          <p:cNvPr id="5" name="Google Shape;6;n">
            <a:extLst>
              <a:ext uri="{FF2B5EF4-FFF2-40B4-BE49-F238E27FC236}">
                <a16:creationId xmlns:a16="http://schemas.microsoft.com/office/drawing/2014/main" id="{8ED414F2-3AAB-4F09-BB80-C55AD77DF93A}"/>
              </a:ext>
            </a:extLst>
          </p:cNvPr>
          <p:cNvSpPr txBox="1">
            <a:spLocks noGrp="1"/>
          </p:cNvSpPr>
          <p:nvPr>
            <p:ph type="body" sz="quarter" idx="3"/>
          </p:nvPr>
        </p:nvSpPr>
        <p:spPr>
          <a:xfrm>
            <a:off x="701043" y="4415793"/>
            <a:ext cx="5608316" cy="4183380"/>
          </a:xfrm>
          <a:prstGeom prst="rect">
            <a:avLst/>
          </a:prstGeom>
          <a:noFill/>
          <a:ln>
            <a:noFill/>
          </a:ln>
        </p:spPr>
        <p:txBody>
          <a:bodyPr vert="horz" wrap="square" lIns="93159" tIns="46570" rIns="93159" bIns="46570" anchor="t" anchorCtr="0" compatLnSpc="1">
            <a:noAutofit/>
          </a:bodyPr>
          <a:lstStyle/>
          <a:p>
            <a:pPr lvl="0"/>
            <a:endParaRPr lang="en-CA"/>
          </a:p>
        </p:txBody>
      </p:sp>
      <p:sp>
        <p:nvSpPr>
          <p:cNvPr id="6" name="Google Shape;7;n">
            <a:extLst>
              <a:ext uri="{FF2B5EF4-FFF2-40B4-BE49-F238E27FC236}">
                <a16:creationId xmlns:a16="http://schemas.microsoft.com/office/drawing/2014/main" id="{810AB509-900A-4599-84A1-EDC210EAECB7}"/>
              </a:ext>
            </a:extLst>
          </p:cNvPr>
          <p:cNvSpPr txBox="1">
            <a:spLocks noGrp="1"/>
          </p:cNvSpPr>
          <p:nvPr>
            <p:ph type="ftr" sz="quarter" idx="4"/>
          </p:nvPr>
        </p:nvSpPr>
        <p:spPr>
          <a:xfrm>
            <a:off x="0" y="8829967"/>
            <a:ext cx="3037837" cy="464816"/>
          </a:xfrm>
          <a:prstGeom prst="rect">
            <a:avLst/>
          </a:prstGeom>
          <a:noFill/>
          <a:ln>
            <a:noFill/>
          </a:ln>
        </p:spPr>
        <p:txBody>
          <a:bodyPr vert="horz" wrap="square" lIns="93159" tIns="46570" rIns="93159" bIns="46570" anchor="b" anchorCtr="0" compatLnSpc="1">
            <a:noAutofit/>
          </a:bodyPr>
          <a:lstStyle>
            <a:lvl1pPr marL="0" marR="0" lvl="0" indent="0" algn="l" defTabSz="914400" rtl="0" fontAlgn="auto" hangingPunct="1">
              <a:lnSpc>
                <a:spcPct val="100000"/>
              </a:lnSpc>
              <a:spcBef>
                <a:spcPts val="0"/>
              </a:spcBef>
              <a:spcAft>
                <a:spcPts val="0"/>
              </a:spcAft>
              <a:buNone/>
              <a:tabLst/>
              <a:defRPr lang="en-CA" sz="1200" b="0" i="0" u="none" strike="noStrike" kern="0" cap="none" spc="0" baseline="0">
                <a:solidFill>
                  <a:srgbClr val="000000"/>
                </a:solidFill>
                <a:uFillTx/>
                <a:latin typeface="Calibri"/>
                <a:ea typeface="Calibri"/>
                <a:cs typeface="Calibri"/>
              </a:defRPr>
            </a:lvl1pPr>
          </a:lstStyle>
          <a:p>
            <a:pPr lvl="0"/>
            <a:endParaRPr lang="en-CA"/>
          </a:p>
        </p:txBody>
      </p:sp>
      <p:sp>
        <p:nvSpPr>
          <p:cNvPr id="7" name="Google Shape;8;n">
            <a:extLst>
              <a:ext uri="{FF2B5EF4-FFF2-40B4-BE49-F238E27FC236}">
                <a16:creationId xmlns:a16="http://schemas.microsoft.com/office/drawing/2014/main" id="{CF18B28C-0202-4C57-943E-D7CA82A9E679}"/>
              </a:ext>
            </a:extLst>
          </p:cNvPr>
          <p:cNvSpPr txBox="1">
            <a:spLocks noGrp="1"/>
          </p:cNvSpPr>
          <p:nvPr>
            <p:ph type="sldNum" sz="quarter" idx="5"/>
          </p:nvPr>
        </p:nvSpPr>
        <p:spPr>
          <a:xfrm>
            <a:off x="3970937" y="8829967"/>
            <a:ext cx="3037837" cy="464816"/>
          </a:xfrm>
          <a:prstGeom prst="rect">
            <a:avLst/>
          </a:prstGeom>
          <a:noFill/>
          <a:ln>
            <a:noFill/>
          </a:ln>
        </p:spPr>
        <p:txBody>
          <a:bodyPr vert="horz" wrap="square" lIns="93159" tIns="46570" rIns="93159" bIns="46570" anchor="b" anchorCtr="0" compatLnSpc="1">
            <a:noAutofit/>
          </a:bodyPr>
          <a:lstStyle>
            <a:lvl1pPr marL="0" marR="0" lvl="0" indent="0" algn="r" defTabSz="914400" rtl="0" fontAlgn="auto" hangingPunct="1">
              <a:lnSpc>
                <a:spcPct val="100000"/>
              </a:lnSpc>
              <a:spcBef>
                <a:spcPts val="0"/>
              </a:spcBef>
              <a:spcAft>
                <a:spcPts val="0"/>
              </a:spcAft>
              <a:buNone/>
              <a:tabLst/>
              <a:defRPr lang="en-CA" sz="1200" b="0" i="0" u="none" strike="noStrike" kern="0" cap="none" spc="0" baseline="0">
                <a:solidFill>
                  <a:srgbClr val="000000"/>
                </a:solidFill>
                <a:uFillTx/>
                <a:latin typeface="Calibri"/>
                <a:ea typeface="Calibri"/>
                <a:cs typeface="Calibri"/>
              </a:defRPr>
            </a:lvl1pPr>
          </a:lstStyle>
          <a:p>
            <a:pPr lvl="0"/>
            <a:fld id="{0E700E1B-9616-4EFB-A137-3EEE388F7827}" type="slidenum">
              <a:t>‹#›</a:t>
            </a:fld>
            <a:endParaRPr lang="en-CA"/>
          </a:p>
        </p:txBody>
      </p:sp>
    </p:spTree>
    <p:extLst>
      <p:ext uri="{BB962C8B-B14F-4D97-AF65-F5344CB8AC3E}">
        <p14:creationId xmlns:p14="http://schemas.microsoft.com/office/powerpoint/2010/main" val="639964896"/>
      </p:ext>
    </p:extLst>
  </p:cSld>
  <p:clrMap bg1="lt1" tx1="dk1" bg2="lt2" tx2="dk2" accent1="accent1" accent2="accent2" accent3="accent3" accent4="accent4" accent5="accent5" accent6="accent6" hlink="hlink" folHlink="folHlink"/>
  <p:notesStyle>
    <a:lvl1pPr marL="457200" marR="0" lvl="0" indent="-228600" algn="l" defTabSz="914400" rtl="0" fontAlgn="auto" hangingPunct="1">
      <a:lnSpc>
        <a:spcPct val="100000"/>
      </a:lnSpc>
      <a:spcBef>
        <a:spcPts val="0"/>
      </a:spcBef>
      <a:spcAft>
        <a:spcPts val="0"/>
      </a:spcAft>
      <a:buNone/>
      <a:tabLst/>
      <a:defRPr lang="en-CA" sz="1200" b="0" i="0" u="none" strike="noStrike" kern="0" cap="none" spc="0" baseline="0">
        <a:solidFill>
          <a:srgbClr val="000000"/>
        </a:solidFill>
        <a:uFillTx/>
        <a:latin typeface="Calibri"/>
        <a:ea typeface="Calibri"/>
        <a:cs typeface="Calibri"/>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19;p1:notes">
            <a:extLst>
              <a:ext uri="{FF2B5EF4-FFF2-40B4-BE49-F238E27FC236}">
                <a16:creationId xmlns:a16="http://schemas.microsoft.com/office/drawing/2014/main" id="{D79A2758-539D-4988-A4F4-00C316DE1491}"/>
              </a:ext>
            </a:extLst>
          </p:cNvPr>
          <p:cNvSpPr>
            <a:spLocks noGrp="1" noRot="1" noChangeAspect="1"/>
          </p:cNvSpPr>
          <p:nvPr>
            <p:ph type="sldImg"/>
          </p:nvPr>
        </p:nvSpPr>
        <p:spPr>
          <a:xfrm>
            <a:off x="1181100" y="696913"/>
            <a:ext cx="4648200" cy="3486150"/>
          </a:xfrm>
        </p:spPr>
      </p:sp>
      <p:sp>
        <p:nvSpPr>
          <p:cNvPr id="3" name="Google Shape;120;p1:notes">
            <a:extLst>
              <a:ext uri="{FF2B5EF4-FFF2-40B4-BE49-F238E27FC236}">
                <a16:creationId xmlns:a16="http://schemas.microsoft.com/office/drawing/2014/main" id="{D8C75B83-BA0F-4865-A1F8-2FCABFA613F4}"/>
              </a:ext>
            </a:extLst>
          </p:cNvPr>
          <p:cNvSpPr txBox="1">
            <a:spLocks noGrp="1"/>
          </p:cNvSpPr>
          <p:nvPr>
            <p:ph type="body" sz="quarter" idx="1"/>
          </p:nvPr>
        </p:nvSpPr>
        <p:spPr/>
        <p:txBody>
          <a:bodyPr/>
          <a:lstStyle/>
          <a:p>
            <a:pPr marL="0" lvl="0" indent="0"/>
            <a:r>
              <a:rPr lang="en-US"/>
              <a:t>Ash</a:t>
            </a:r>
          </a:p>
        </p:txBody>
      </p:sp>
      <p:sp>
        <p:nvSpPr>
          <p:cNvPr id="4" name="Google Shape;121;p1:notes">
            <a:extLst>
              <a:ext uri="{FF2B5EF4-FFF2-40B4-BE49-F238E27FC236}">
                <a16:creationId xmlns:a16="http://schemas.microsoft.com/office/drawing/2014/main" id="{6A6CA52B-206D-404B-B570-ADF15F93DB88}"/>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203BEAB-BF36-4B6E-8FD1-F2FAD6BA6D97}" type="slidenum">
              <a:t>1</a:t>
            </a:fld>
            <a:endParaRPr lang="en-CA" sz="1400" b="0" i="0" u="none" strike="noStrike" kern="0" cap="none" spc="0" baseline="0">
              <a:solidFill>
                <a:srgbClr val="000000"/>
              </a:solidFill>
              <a:uFillTx/>
              <a:latin typeface="Arial"/>
              <a:ea typeface="Calibri"/>
              <a:cs typeface="Arial"/>
            </a:endParaRPr>
          </a:p>
        </p:txBody>
      </p:sp>
    </p:spTree>
    <p:extLst>
      <p:ext uri="{BB962C8B-B14F-4D97-AF65-F5344CB8AC3E}">
        <p14:creationId xmlns:p14="http://schemas.microsoft.com/office/powerpoint/2010/main" val="2503192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2B04E-CCB2-4145-8E55-F3607F06CA24}"/>
              </a:ext>
            </a:extLst>
          </p:cNvPr>
          <p:cNvSpPr>
            <a:spLocks noGrp="1" noRot="1" noChangeAspect="1"/>
          </p:cNvSpPr>
          <p:nvPr>
            <p:ph type="sldImg"/>
          </p:nvPr>
        </p:nvSpPr>
        <p:spPr>
          <a:xfrm>
            <a:off x="1457325" y="1181100"/>
            <a:ext cx="4251325" cy="3189288"/>
          </a:xfrm>
        </p:spPr>
      </p:sp>
      <p:sp>
        <p:nvSpPr>
          <p:cNvPr id="3" name="Notes Placeholder 2">
            <a:extLst>
              <a:ext uri="{FF2B5EF4-FFF2-40B4-BE49-F238E27FC236}">
                <a16:creationId xmlns:a16="http://schemas.microsoft.com/office/drawing/2014/main" id="{A9716A6C-254F-4A27-A7BA-6DE71E882118}"/>
              </a:ext>
            </a:extLst>
          </p:cNvPr>
          <p:cNvSpPr txBox="1">
            <a:spLocks noGrp="1"/>
          </p:cNvSpPr>
          <p:nvPr>
            <p:ph type="body" sz="quarter" idx="1"/>
          </p:nvPr>
        </p:nvSpPr>
        <p:spPr/>
        <p:txBody>
          <a:bodyPr/>
          <a:lstStyle/>
          <a:p>
            <a:pPr lvl="0"/>
            <a:r>
              <a:rPr lang="en-US"/>
              <a:t>Where do you think you are on this continuum?</a:t>
            </a:r>
          </a:p>
          <a:p>
            <a:pPr lvl="0"/>
            <a:endParaRPr lang="en-US"/>
          </a:p>
          <a:p>
            <a:pPr lvl="0"/>
            <a:r>
              <a:rPr lang="en-US"/>
              <a:t>Can you articulate any examples of the third scenario: Listening to users and then co-designing change with them.</a:t>
            </a:r>
          </a:p>
        </p:txBody>
      </p:sp>
      <p:sp>
        <p:nvSpPr>
          <p:cNvPr id="4" name="Slide Number Placeholder 3">
            <a:extLst>
              <a:ext uri="{FF2B5EF4-FFF2-40B4-BE49-F238E27FC236}">
                <a16:creationId xmlns:a16="http://schemas.microsoft.com/office/drawing/2014/main" id="{E0D96C66-6FFC-4604-BE35-CC03A30CAE63}"/>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4648172-2105-4FBC-9044-ECB5C958B9B0}" type="slidenum">
              <a:t>10</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3183596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0CA33-734E-4409-AB64-899E1A2A9284}"/>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2C7FE967-6B60-47F1-A9DC-F0A128BAF6ED}"/>
              </a:ext>
            </a:extLst>
          </p:cNvPr>
          <p:cNvSpPr txBox="1">
            <a:spLocks noGrp="1"/>
          </p:cNvSpPr>
          <p:nvPr>
            <p:ph type="body" sz="quarter" idx="1"/>
          </p:nvPr>
        </p:nvSpPr>
        <p:spPr/>
        <p:txBody>
          <a:bodyPr/>
          <a:lstStyle/>
          <a:p>
            <a:endParaRPr lang="en-CA"/>
          </a:p>
        </p:txBody>
      </p:sp>
      <p:sp>
        <p:nvSpPr>
          <p:cNvPr id="4" name="Slide Number Placeholder 3">
            <a:extLst>
              <a:ext uri="{FF2B5EF4-FFF2-40B4-BE49-F238E27FC236}">
                <a16:creationId xmlns:a16="http://schemas.microsoft.com/office/drawing/2014/main" id="{54968AB4-76E4-4833-8D27-89887A7A0FD6}"/>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A4F557-75E1-4AFE-92DD-D4B1AD045557}" type="slidenum">
              <a:t>11</a:t>
            </a:fld>
            <a:endParaRPr lang="en-US"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1892331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30783-0D51-446E-92D7-FB25487BE7F5}"/>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1CE9BC6D-933E-40F1-B6B1-62BBB4D436CE}"/>
              </a:ext>
            </a:extLst>
          </p:cNvPr>
          <p:cNvSpPr txBox="1">
            <a:spLocks noGrp="1"/>
          </p:cNvSpPr>
          <p:nvPr>
            <p:ph type="body" sz="quarter" idx="1"/>
          </p:nvPr>
        </p:nvSpPr>
        <p:spPr/>
        <p:txBody>
          <a:bodyPr/>
          <a:lstStyle/>
          <a:p>
            <a:pPr lvl="0" defTabSz="931773"/>
            <a:r>
              <a:rPr lang="en-CA"/>
              <a:t>Experience Based Design (EBD) is a structured approach to patient engagement that surfaces the emotions tied to a patient’s experience.  EBD brings clients and staff together to share in the role of redesigning and improving health care through a structured improvement approach.  </a:t>
            </a:r>
          </a:p>
          <a:p>
            <a:pPr lvl="0"/>
            <a:endParaRPr lang="en-US"/>
          </a:p>
        </p:txBody>
      </p:sp>
      <p:sp>
        <p:nvSpPr>
          <p:cNvPr id="4" name="Slide Number Placeholder 3">
            <a:extLst>
              <a:ext uri="{FF2B5EF4-FFF2-40B4-BE49-F238E27FC236}">
                <a16:creationId xmlns:a16="http://schemas.microsoft.com/office/drawing/2014/main" id="{3CBC8B70-FE91-4B5C-9C49-5143D8053B58}"/>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E2AB66B-1EE9-4287-BCEF-6488BEC62C64}" type="slidenum">
              <a:t>12</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688701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03AD5-9512-4378-8FE7-F652DB2887D1}"/>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DF77307F-86A9-4725-8842-B638F0117237}"/>
              </a:ext>
            </a:extLst>
          </p:cNvPr>
          <p:cNvSpPr txBox="1">
            <a:spLocks noGrp="1"/>
          </p:cNvSpPr>
          <p:nvPr>
            <p:ph type="body" sz="quarter" idx="1"/>
          </p:nvPr>
        </p:nvSpPr>
        <p:spPr/>
        <p:txBody>
          <a:bodyPr/>
          <a:lstStyle/>
          <a:p>
            <a:pPr lvl="0"/>
            <a:r>
              <a:rPr lang="en-US"/>
              <a:t>Experience Based Design approach developed by the</a:t>
            </a:r>
            <a:r>
              <a:rPr lang="en-US" b="1"/>
              <a:t> NHS Institute for Innovation and Improvement</a:t>
            </a:r>
            <a:r>
              <a:rPr lang="en-US"/>
              <a:t>.  </a:t>
            </a:r>
          </a:p>
          <a:p>
            <a:pPr lvl="0"/>
            <a:r>
              <a:rPr lang="en-US" kern="1200"/>
              <a:t>Experience-based co-design (EBCD) is an approach that enables staff and clients (or other service users) to co-design services and/or care pathways, together in partnership. The approach is different to other service improvement techniques- and aligns nicely with the MFI</a:t>
            </a:r>
            <a:endParaRPr lang="en-US"/>
          </a:p>
          <a:p>
            <a:pPr lvl="0"/>
            <a:endParaRPr lang="en-US"/>
          </a:p>
          <a:p>
            <a:pPr marL="171450" lvl="0" indent="-171450">
              <a:buSzPct val="100000"/>
              <a:buFont typeface="Arial" pitchFamily="34"/>
              <a:buChar char="•"/>
            </a:pPr>
            <a:r>
              <a:rPr lang="en-US" kern="1200"/>
              <a:t>EBD focuses on patient and staff experience and emotions rather than attitudes or opinions.</a:t>
            </a:r>
          </a:p>
          <a:p>
            <a:pPr marL="171450" lvl="0" indent="-171450">
              <a:buSzPct val="100000"/>
              <a:buFont typeface="Arial" pitchFamily="34"/>
              <a:buChar char="•"/>
            </a:pPr>
            <a:r>
              <a:rPr lang="en-US" kern="1200"/>
              <a:t>The approach uses emotions and storytelling to identify opportunities for improvement and focuses on the usability of the service for clients and staff.</a:t>
            </a:r>
          </a:p>
          <a:p>
            <a:pPr marL="171450" lvl="0" indent="-171450">
              <a:buSzPct val="100000"/>
              <a:buFont typeface="Arial" pitchFamily="34"/>
              <a:buChar char="•"/>
            </a:pPr>
            <a:r>
              <a:rPr lang="en-US" kern="1200"/>
              <a:t>It empowers staff and clients to make changes.</a:t>
            </a:r>
          </a:p>
          <a:p>
            <a:pPr marL="171450" lvl="0" indent="-171450">
              <a:buSzPct val="100000"/>
              <a:buFont typeface="Arial" pitchFamily="34"/>
              <a:buChar char="•"/>
            </a:pPr>
            <a:r>
              <a:rPr lang="en-US" kern="1200"/>
              <a:t>Because the approach is qualitative, not quantitative, it provides rich insights into the experience of clients. By collecting  the stories of people’s experiences, and then bringing staff and clients together to prioritize areas for improvement and define key actions, it becomes extremely focused and clearly demonstrates results. There is a growing body of evidence showing the effectiveness of the approach</a:t>
            </a:r>
          </a:p>
          <a:p>
            <a:pPr marL="171450" lvl="0" indent="-171450">
              <a:buSzPct val="100000"/>
              <a:buFont typeface="Arial" pitchFamily="34"/>
              <a:buChar char="•"/>
            </a:pPr>
            <a:r>
              <a:rPr lang="en-US" kern="1200"/>
              <a:t>EBD is an adaptable approach.</a:t>
            </a:r>
          </a:p>
          <a:p>
            <a:pPr marL="171450" lvl="0" indent="-171450">
              <a:buSzPct val="100000"/>
              <a:buFont typeface="Arial" pitchFamily="34"/>
              <a:buChar char="•"/>
            </a:pPr>
            <a:endParaRPr lang="en-US" kern="1200"/>
          </a:p>
          <a:p>
            <a:pPr marL="171450" lvl="0" indent="-171450">
              <a:buSzPct val="100000"/>
              <a:buFont typeface="Arial" pitchFamily="34"/>
              <a:buChar char="•"/>
            </a:pPr>
            <a:endParaRPr lang="en-US" kern="1200"/>
          </a:p>
          <a:p>
            <a:pPr marL="214317" lvl="0" indent="-214317">
              <a:buClr>
                <a:srgbClr val="4472C4"/>
              </a:buClr>
              <a:buSzPct val="100000"/>
              <a:buFont typeface="Wingdings" pitchFamily="2"/>
              <a:buChar char="ü"/>
            </a:pPr>
            <a:r>
              <a:rPr lang="en-US" kern="1200"/>
              <a:t>a focus on designing experiences, not just improving performance or increasing safety </a:t>
            </a:r>
          </a:p>
          <a:p>
            <a:pPr marL="214317" lvl="0" indent="-214317">
              <a:buClr>
                <a:srgbClr val="4472C4"/>
              </a:buClr>
              <a:buSzPct val="100000"/>
              <a:buFont typeface="Wingdings" pitchFamily="2"/>
              <a:buChar char="ü"/>
            </a:pPr>
            <a:endParaRPr lang="en-US" kern="1200"/>
          </a:p>
          <a:p>
            <a:pPr marL="214317" lvl="0" indent="-214317">
              <a:buClr>
                <a:srgbClr val="4472C4"/>
              </a:buClr>
              <a:buSzPct val="100000"/>
              <a:buFont typeface="Wingdings" pitchFamily="2"/>
              <a:buChar char="ü"/>
            </a:pPr>
            <a:r>
              <a:rPr lang="en-US" kern="1200"/>
              <a:t>• putting patient experiences at the heart of the service improvement effort – but not forgetting staff </a:t>
            </a:r>
          </a:p>
          <a:p>
            <a:pPr marL="214317" lvl="0" indent="-214317">
              <a:buClr>
                <a:srgbClr val="4472C4"/>
              </a:buClr>
              <a:buSzPct val="100000"/>
              <a:buFont typeface="Wingdings" pitchFamily="2"/>
              <a:buChar char="ü"/>
            </a:pPr>
            <a:endParaRPr lang="en-US" kern="1200"/>
          </a:p>
          <a:p>
            <a:pPr marL="214317" lvl="0" indent="-214317">
              <a:buClr>
                <a:srgbClr val="4472C4"/>
              </a:buClr>
              <a:buSzPct val="100000"/>
              <a:buFont typeface="Wingdings" pitchFamily="2"/>
              <a:buChar char="ü"/>
            </a:pPr>
            <a:r>
              <a:rPr lang="en-US" kern="1200"/>
              <a:t>• where staff and patients do the designing together (co-design rather than re-design)</a:t>
            </a:r>
          </a:p>
          <a:p>
            <a:pPr marL="0" lvl="0" indent="0"/>
            <a:endParaRPr lang="en-US" kern="1200"/>
          </a:p>
          <a:p>
            <a:pPr marL="214317" lvl="0" indent="-214317">
              <a:buClr>
                <a:srgbClr val="4472C4"/>
              </a:buClr>
              <a:buSzPct val="100000"/>
              <a:buFont typeface="Wingdings" pitchFamily="2"/>
              <a:buChar char="ü"/>
            </a:pPr>
            <a:r>
              <a:rPr lang="en-US" kern="1200"/>
              <a:t> • and, in the process, improving day-to-day experiences of giving and receiving the care, and the way they feel about those experiences</a:t>
            </a:r>
            <a:endParaRPr lang="en-CA" kern="1200"/>
          </a:p>
          <a:p>
            <a:pPr marL="171450" lvl="0" indent="-171450">
              <a:buSzPct val="100000"/>
              <a:buFont typeface="Arial" pitchFamily="34"/>
              <a:buChar char="•"/>
            </a:pPr>
            <a:endParaRPr lang="en-US" kern="1200"/>
          </a:p>
        </p:txBody>
      </p:sp>
      <p:sp>
        <p:nvSpPr>
          <p:cNvPr id="4" name="Slide Number Placeholder 3">
            <a:extLst>
              <a:ext uri="{FF2B5EF4-FFF2-40B4-BE49-F238E27FC236}">
                <a16:creationId xmlns:a16="http://schemas.microsoft.com/office/drawing/2014/main" id="{F3EA2899-3223-4790-810F-AB8667E32FF4}"/>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3E3EBB2-0FFA-4834-836D-320782036455}" type="slidenum">
              <a:t>13</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176767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lvl="0"/>
            <a:fld id="{0E700E1B-9616-4EFB-A137-3EEE388F7827}" type="slidenum">
              <a:rPr lang="en-CA" smtClean="0"/>
              <a:t>14</a:t>
            </a:fld>
            <a:endParaRPr lang="en-CA"/>
          </a:p>
        </p:txBody>
      </p:sp>
    </p:spTree>
    <p:extLst>
      <p:ext uri="{BB962C8B-B14F-4D97-AF65-F5344CB8AC3E}">
        <p14:creationId xmlns:p14="http://schemas.microsoft.com/office/powerpoint/2010/main" val="750692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Link :  use of filters for OPOC – smaller number of respondents, but their particular response look different from others-(data literacy), quality of data collection.  </a:t>
            </a:r>
            <a:r>
              <a:rPr lang="en-CA" dirty="0" err="1"/>
              <a:t>Tayla’s</a:t>
            </a:r>
            <a:r>
              <a:rPr lang="en-CA" dirty="0"/>
              <a:t> example of safety for tenants, </a:t>
            </a:r>
          </a:p>
          <a:p>
            <a:r>
              <a:rPr lang="en-CA" dirty="0"/>
              <a:t>Health equity important to insert.</a:t>
            </a:r>
          </a:p>
          <a:p>
            <a:endParaRPr lang="en-CA" dirty="0"/>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a:rPr>
              <a:t>Barriers to using survey results: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Calibri"/>
            </a:endParaRPr>
          </a:p>
          <a:p>
            <a:pPr marL="214317" marR="0" lvl="0" indent="-214317" algn="l" defTabSz="914400" rtl="0" fontAlgn="auto" hangingPunct="1">
              <a:lnSpc>
                <a:spcPct val="100000"/>
              </a:lnSpc>
              <a:spcBef>
                <a:spcPts val="0"/>
              </a:spcBef>
              <a:spcAft>
                <a:spcPts val="0"/>
              </a:spcAft>
              <a:buClr>
                <a:srgbClr val="8FAADC"/>
              </a:buClr>
              <a:buSzPct val="100000"/>
              <a:buFont typeface="Wingdings" pitchFamily="2"/>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a:rPr>
              <a:t> data not specific enough</a:t>
            </a:r>
          </a:p>
          <a:p>
            <a:pPr marL="214317" marR="0" lvl="0" indent="-214317" algn="l" defTabSz="914400" rtl="0" fontAlgn="auto" hangingPunct="1">
              <a:lnSpc>
                <a:spcPct val="100000"/>
              </a:lnSpc>
              <a:spcBef>
                <a:spcPts val="0"/>
              </a:spcBef>
              <a:spcAft>
                <a:spcPts val="0"/>
              </a:spcAft>
              <a:buClr>
                <a:srgbClr val="8FAADC"/>
              </a:buClr>
              <a:buSzPct val="100000"/>
              <a:buFont typeface="Wingdings" pitchFamily="2"/>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a:rPr>
              <a:t> lack of time and resources</a:t>
            </a:r>
          </a:p>
          <a:p>
            <a:pPr marL="214317" marR="0" lvl="0" indent="-214317" algn="l" defTabSz="914400" rtl="0" fontAlgn="auto" hangingPunct="1">
              <a:lnSpc>
                <a:spcPct val="100000"/>
              </a:lnSpc>
              <a:spcBef>
                <a:spcPts val="0"/>
              </a:spcBef>
              <a:spcAft>
                <a:spcPts val="0"/>
              </a:spcAft>
              <a:buClr>
                <a:srgbClr val="8FAADC"/>
              </a:buClr>
              <a:buSzPct val="100000"/>
              <a:buFont typeface="Wingdings" pitchFamily="2"/>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a:rPr>
              <a:t> not knowing what to do about the survey results</a:t>
            </a:r>
          </a:p>
          <a:p>
            <a:pPr marL="214317" marR="0" lvl="0" indent="-214317" algn="l" defTabSz="914400" rtl="0" fontAlgn="auto" hangingPunct="1">
              <a:lnSpc>
                <a:spcPct val="100000"/>
              </a:lnSpc>
              <a:spcBef>
                <a:spcPts val="0"/>
              </a:spcBef>
              <a:spcAft>
                <a:spcPts val="0"/>
              </a:spcAft>
              <a:buClr>
                <a:srgbClr val="8FAADC"/>
              </a:buClr>
              <a:buSzPct val="100000"/>
              <a:buFont typeface="Wingdings" pitchFamily="2"/>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a:rPr>
              <a:t> lack of statistical expertise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Calibri"/>
              </a:rPr>
              <a:t>‘surveys themselves do not indicate what needs to be done to improve any situation. Further commitment and ingenuity are needed to understand shortcomings in an organization and develop solutions.’ • ‘well designed questionnaires for patients could contribute usefully to an assessment of both the technical competence and interpersonal skills of doctors. If these surveys are to play a role in quality improvement, they should provide clear factual results that prompt follow-up action.’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0000"/>
                </a:solidFill>
                <a:uFillTx/>
                <a:latin typeface="Calibri"/>
              </a:rPr>
              <a:t>Sources: Reeves &amp; </a:t>
            </a:r>
            <a:r>
              <a:rPr lang="en-US" sz="1000" b="0" i="0" u="none" strike="noStrike" kern="1200" cap="none" spc="0" baseline="0" dirty="0" err="1">
                <a:solidFill>
                  <a:srgbClr val="000000"/>
                </a:solidFill>
                <a:uFillTx/>
                <a:latin typeface="Calibri"/>
              </a:rPr>
              <a:t>Seccombe</a:t>
            </a:r>
            <a:r>
              <a:rPr lang="en-US" sz="1000" b="0" i="0" u="none" strike="noStrike" kern="1200" cap="none" spc="0" baseline="0" dirty="0">
                <a:solidFill>
                  <a:srgbClr val="000000"/>
                </a:solidFill>
                <a:uFillTx/>
                <a:latin typeface="Calibri"/>
              </a:rPr>
              <a:t> (2007); Davies &amp; Cleary (2005); Coulter (2006)</a:t>
            </a:r>
            <a:endParaRPr lang="en-CA" dirty="0"/>
          </a:p>
        </p:txBody>
      </p:sp>
      <p:sp>
        <p:nvSpPr>
          <p:cNvPr id="4" name="Slide Number Placeholder 3"/>
          <p:cNvSpPr>
            <a:spLocks noGrp="1"/>
          </p:cNvSpPr>
          <p:nvPr>
            <p:ph type="sldNum" sz="quarter" idx="5"/>
          </p:nvPr>
        </p:nvSpPr>
        <p:spPr/>
        <p:txBody>
          <a:bodyPr/>
          <a:lstStyle/>
          <a:p>
            <a:pPr lvl="0"/>
            <a:fld id="{0E700E1B-9616-4EFB-A137-3EEE388F7827}" type="slidenum">
              <a:rPr lang="en-CA" smtClean="0"/>
              <a:t>15</a:t>
            </a:fld>
            <a:endParaRPr lang="en-CA"/>
          </a:p>
        </p:txBody>
      </p:sp>
    </p:spTree>
    <p:extLst>
      <p:ext uri="{BB962C8B-B14F-4D97-AF65-F5344CB8AC3E}">
        <p14:creationId xmlns:p14="http://schemas.microsoft.com/office/powerpoint/2010/main" val="2677062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41E05-2161-45A0-8874-24032C991617}"/>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6A77447E-AACE-4DFF-8E4B-D3DC160AA2A8}"/>
              </a:ext>
            </a:extLst>
          </p:cNvPr>
          <p:cNvSpPr txBox="1">
            <a:spLocks noGrp="1"/>
          </p:cNvSpPr>
          <p:nvPr>
            <p:ph type="body" sz="quarter" idx="1"/>
          </p:nvPr>
        </p:nvSpPr>
        <p:spPr/>
        <p:txBody>
          <a:bodyPr/>
          <a:lstStyle/>
          <a:p>
            <a:endParaRPr lang="en-CA" dirty="0"/>
          </a:p>
        </p:txBody>
      </p:sp>
      <p:sp>
        <p:nvSpPr>
          <p:cNvPr id="4" name="Slide Number Placeholder 3">
            <a:extLst>
              <a:ext uri="{FF2B5EF4-FFF2-40B4-BE49-F238E27FC236}">
                <a16:creationId xmlns:a16="http://schemas.microsoft.com/office/drawing/2014/main" id="{A1721BFD-6085-4DB1-A0B5-6FC8FB58EDBB}"/>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FFB5D59-CC27-4F48-850A-C275588FC3CB}" type="slidenum">
              <a:t>17</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2119889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495;p82:notes">
            <a:extLst>
              <a:ext uri="{FF2B5EF4-FFF2-40B4-BE49-F238E27FC236}">
                <a16:creationId xmlns:a16="http://schemas.microsoft.com/office/drawing/2014/main" id="{2E4A969C-85B2-4114-AE1E-D074C081D892}"/>
              </a:ext>
            </a:extLst>
          </p:cNvPr>
          <p:cNvSpPr>
            <a:spLocks noGrp="1" noRot="1" noChangeAspect="1"/>
          </p:cNvSpPr>
          <p:nvPr>
            <p:ph type="sldImg"/>
          </p:nvPr>
        </p:nvSpPr>
        <p:spPr>
          <a:xfrm>
            <a:off x="1143000" y="685800"/>
            <a:ext cx="4572000" cy="3429000"/>
          </a:xfrm>
        </p:spPr>
      </p:sp>
      <p:sp>
        <p:nvSpPr>
          <p:cNvPr id="3" name="Google Shape;1496;p82:notes">
            <a:extLst>
              <a:ext uri="{FF2B5EF4-FFF2-40B4-BE49-F238E27FC236}">
                <a16:creationId xmlns:a16="http://schemas.microsoft.com/office/drawing/2014/main" id="{73A088A6-9824-4A85-BAAC-687F0051A8CF}"/>
              </a:ext>
            </a:extLst>
          </p:cNvPr>
          <p:cNvSpPr txBox="1">
            <a:spLocks noGrp="1"/>
          </p:cNvSpPr>
          <p:nvPr>
            <p:ph type="body" sz="quarter" idx="1"/>
          </p:nvPr>
        </p:nvSpPr>
        <p:spPr>
          <a:xfrm>
            <a:off x="685800" y="4343400"/>
            <a:ext cx="5486400" cy="4114800"/>
          </a:xfrm>
        </p:spPr>
        <p:txBody>
          <a:bodyPr lIns="91421" tIns="45701" rIns="91421" bIns="45701"/>
          <a:lstStyle/>
          <a:p>
            <a:pPr marL="85725"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1" u="none" strike="noStrike" kern="1200" cap="none" spc="0" baseline="0" dirty="0">
                <a:solidFill>
                  <a:srgbClr val="F07F09"/>
                </a:solidFill>
                <a:uFillTx/>
                <a:latin typeface="Arial"/>
                <a:ea typeface="Arial"/>
                <a:cs typeface="Arial"/>
              </a:rPr>
              <a:t>Remember to</a:t>
            </a:r>
            <a:endParaRPr lang="en-US" sz="1100" b="0" i="0" u="none" strike="noStrike" kern="1200" cap="none" spc="0" baseline="0" dirty="0">
              <a:solidFill>
                <a:srgbClr val="000000"/>
              </a:solidFill>
              <a:uFillTx/>
              <a:latin typeface="Calibri"/>
            </a:endParaRPr>
          </a:p>
          <a:p>
            <a:pPr marL="385767" marR="0" lvl="0" indent="-300042" algn="l" defTabSz="914400" rtl="0" fontAlgn="auto" hangingPunct="1">
              <a:lnSpc>
                <a:spcPct val="100000"/>
              </a:lnSpc>
              <a:spcBef>
                <a:spcPts val="450"/>
              </a:spcBef>
              <a:spcAft>
                <a:spcPts val="0"/>
              </a:spcAft>
              <a:buClr>
                <a:srgbClr val="44546A"/>
              </a:buClr>
              <a:buSzPts val="2000"/>
              <a:buFont typeface="Calibri"/>
              <a:buAutoNum type="arabicPeriod"/>
              <a:tabLst/>
              <a:defRPr sz="1800" b="0" i="0" u="none" strike="noStrike" kern="0" cap="none" spc="0" baseline="0">
                <a:solidFill>
                  <a:srgbClr val="000000"/>
                </a:solidFill>
                <a:uFillTx/>
              </a:defRPr>
            </a:pPr>
            <a:r>
              <a:rPr lang="en-US" sz="1200" b="0" i="1" u="none" strike="noStrike" kern="1200" cap="none" spc="0" baseline="0" dirty="0">
                <a:solidFill>
                  <a:srgbClr val="F07F09"/>
                </a:solidFill>
                <a:uFillTx/>
                <a:latin typeface="Arial"/>
                <a:ea typeface="Arial"/>
                <a:cs typeface="Arial"/>
              </a:rPr>
              <a:t>Visualize the journey;   </a:t>
            </a:r>
            <a:endParaRPr lang="en-US" sz="1100" b="0" i="0" u="none" strike="noStrike" kern="1200" cap="none" spc="0" baseline="0" dirty="0">
              <a:solidFill>
                <a:srgbClr val="000000"/>
              </a:solidFill>
              <a:uFillTx/>
              <a:latin typeface="Calibri"/>
            </a:endParaRPr>
          </a:p>
          <a:p>
            <a:pPr marL="385767" marR="0" lvl="0" indent="-300042" algn="l" defTabSz="914400" rtl="0" fontAlgn="auto" hangingPunct="1">
              <a:lnSpc>
                <a:spcPct val="100000"/>
              </a:lnSpc>
              <a:spcBef>
                <a:spcPts val="450"/>
              </a:spcBef>
              <a:spcAft>
                <a:spcPts val="0"/>
              </a:spcAft>
              <a:buClr>
                <a:srgbClr val="44546A"/>
              </a:buClr>
              <a:buSzPts val="2000"/>
              <a:buFont typeface="Calibri"/>
              <a:buAutoNum type="arabicPeriod"/>
              <a:tabLst/>
              <a:defRPr sz="1800" b="0" i="0" u="none" strike="noStrike" kern="0" cap="none" spc="0" baseline="0">
                <a:solidFill>
                  <a:srgbClr val="000000"/>
                </a:solidFill>
                <a:uFillTx/>
              </a:defRPr>
            </a:pPr>
            <a:r>
              <a:rPr lang="en-US" sz="1200" b="0" i="1" u="none" strike="noStrike" kern="1200" cap="none" spc="0" baseline="0" dirty="0">
                <a:solidFill>
                  <a:srgbClr val="F07F09"/>
                </a:solidFill>
                <a:uFillTx/>
                <a:latin typeface="Arial"/>
                <a:ea typeface="Arial"/>
                <a:cs typeface="Arial"/>
              </a:rPr>
              <a:t>Listen for emotive words;</a:t>
            </a:r>
            <a:endParaRPr lang="en-US" sz="1100" b="0" i="0" u="none" strike="noStrike" kern="1200" cap="none" spc="0" baseline="0" dirty="0">
              <a:solidFill>
                <a:srgbClr val="000000"/>
              </a:solidFill>
              <a:uFillTx/>
              <a:latin typeface="Calibri"/>
            </a:endParaRPr>
          </a:p>
          <a:p>
            <a:pPr marL="385767" marR="0" lvl="0" indent="-300042" algn="l" defTabSz="914400" rtl="0" fontAlgn="auto" hangingPunct="1">
              <a:lnSpc>
                <a:spcPct val="100000"/>
              </a:lnSpc>
              <a:spcBef>
                <a:spcPts val="450"/>
              </a:spcBef>
              <a:spcAft>
                <a:spcPts val="0"/>
              </a:spcAft>
              <a:buClr>
                <a:srgbClr val="44546A"/>
              </a:buClr>
              <a:buSzPts val="2000"/>
              <a:buFont typeface="Calibri"/>
              <a:buAutoNum type="arabicPeriod"/>
              <a:tabLst/>
              <a:defRPr sz="1800" b="0" i="0" u="none" strike="noStrike" kern="0" cap="none" spc="0" baseline="0">
                <a:solidFill>
                  <a:srgbClr val="000000"/>
                </a:solidFill>
                <a:uFillTx/>
              </a:defRPr>
            </a:pPr>
            <a:r>
              <a:rPr lang="en-US" sz="1200" b="0" i="1" u="none" strike="noStrike" kern="1200" cap="none" spc="0" baseline="0" dirty="0">
                <a:solidFill>
                  <a:srgbClr val="F07F09"/>
                </a:solidFill>
                <a:uFillTx/>
                <a:latin typeface="Arial"/>
                <a:ea typeface="Arial"/>
                <a:cs typeface="Arial"/>
              </a:rPr>
              <a:t>Understand the underlying triggers for those emotions</a:t>
            </a:r>
            <a:endParaRPr lang="en-US" sz="1400" b="0" i="0" u="none" strike="noStrike" kern="1200" cap="none" spc="0" baseline="0" dirty="0">
              <a:solidFill>
                <a:srgbClr val="000000"/>
              </a:solidFill>
              <a:uFillTx/>
              <a:latin typeface="Arial"/>
              <a:ea typeface="Arial"/>
              <a:cs typeface="Arial"/>
            </a:endParaRPr>
          </a:p>
          <a:p>
            <a:endParaRPr lang="en-CA" dirty="0"/>
          </a:p>
        </p:txBody>
      </p:sp>
      <p:sp>
        <p:nvSpPr>
          <p:cNvPr id="4" name="Google Shape;1497;p82:notes">
            <a:extLst>
              <a:ext uri="{FF2B5EF4-FFF2-40B4-BE49-F238E27FC236}">
                <a16:creationId xmlns:a16="http://schemas.microsoft.com/office/drawing/2014/main" id="{89908279-B315-4934-84F0-1465C734B081}"/>
              </a:ext>
            </a:extLst>
          </p:cNvPr>
          <p:cNvSpPr txBox="1"/>
          <p:nvPr/>
        </p:nvSpPr>
        <p:spPr>
          <a:xfrm>
            <a:off x="3884608" y="8685208"/>
            <a:ext cx="2971800" cy="457200"/>
          </a:xfrm>
          <a:prstGeom prst="rect">
            <a:avLst/>
          </a:prstGeom>
          <a:noFill/>
          <a:ln cap="flat">
            <a:noFill/>
          </a:ln>
        </p:spPr>
        <p:txBody>
          <a:bodyPr vert="horz" wrap="square" lIns="91421" tIns="45701" rIns="91421" bIns="4570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43DD58D-214E-4C2E-B61C-9B17D96FDE6C}" type="slidenum">
              <a:t>18</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1251647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509;p83:notes">
            <a:extLst>
              <a:ext uri="{FF2B5EF4-FFF2-40B4-BE49-F238E27FC236}">
                <a16:creationId xmlns:a16="http://schemas.microsoft.com/office/drawing/2014/main" id="{D55985B2-C8C6-4C66-8101-2D1072332EE8}"/>
              </a:ext>
            </a:extLst>
          </p:cNvPr>
          <p:cNvSpPr>
            <a:spLocks noGrp="1" noRot="1" noChangeAspect="1"/>
          </p:cNvSpPr>
          <p:nvPr>
            <p:ph type="sldImg"/>
          </p:nvPr>
        </p:nvSpPr>
        <p:spPr>
          <a:xfrm>
            <a:off x="1143000" y="685800"/>
            <a:ext cx="4572000" cy="3429000"/>
          </a:xfrm>
        </p:spPr>
      </p:sp>
      <p:sp>
        <p:nvSpPr>
          <p:cNvPr id="3" name="Google Shape;1510;p83:notes">
            <a:extLst>
              <a:ext uri="{FF2B5EF4-FFF2-40B4-BE49-F238E27FC236}">
                <a16:creationId xmlns:a16="http://schemas.microsoft.com/office/drawing/2014/main" id="{CCA9B4C6-7324-4A67-91ED-DE6A75BE1A08}"/>
              </a:ext>
            </a:extLst>
          </p:cNvPr>
          <p:cNvSpPr txBox="1">
            <a:spLocks noGrp="1"/>
          </p:cNvSpPr>
          <p:nvPr>
            <p:ph type="body" sz="quarter" idx="1"/>
          </p:nvPr>
        </p:nvSpPr>
        <p:spPr>
          <a:xfrm>
            <a:off x="685800" y="4343400"/>
            <a:ext cx="5486400" cy="4114800"/>
          </a:xfrm>
        </p:spPr>
        <p:txBody>
          <a:bodyPr lIns="91421" tIns="45701" rIns="91421" bIns="45701"/>
          <a:lstStyle/>
          <a:p>
            <a:endParaRPr lang="en-CA"/>
          </a:p>
        </p:txBody>
      </p:sp>
      <p:sp>
        <p:nvSpPr>
          <p:cNvPr id="4" name="Google Shape;1511;p83:notes">
            <a:extLst>
              <a:ext uri="{FF2B5EF4-FFF2-40B4-BE49-F238E27FC236}">
                <a16:creationId xmlns:a16="http://schemas.microsoft.com/office/drawing/2014/main" id="{3FEA5DDF-4ABE-45AF-A33E-6B8BB4B7FF77}"/>
              </a:ext>
            </a:extLst>
          </p:cNvPr>
          <p:cNvSpPr txBox="1"/>
          <p:nvPr/>
        </p:nvSpPr>
        <p:spPr>
          <a:xfrm>
            <a:off x="3884608" y="8685208"/>
            <a:ext cx="2971800" cy="457200"/>
          </a:xfrm>
          <a:prstGeom prst="rect">
            <a:avLst/>
          </a:prstGeom>
          <a:noFill/>
          <a:ln cap="flat">
            <a:noFill/>
          </a:ln>
        </p:spPr>
        <p:txBody>
          <a:bodyPr vert="horz" wrap="square" lIns="91421" tIns="45701" rIns="91421" bIns="4570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0DAD00E-0506-458A-BD70-C23F63C32B4B}" type="slidenum">
              <a:t>19</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660096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535;p85:notes">
            <a:extLst>
              <a:ext uri="{FF2B5EF4-FFF2-40B4-BE49-F238E27FC236}">
                <a16:creationId xmlns:a16="http://schemas.microsoft.com/office/drawing/2014/main" id="{EC6CD4F7-1D6C-4CCA-A113-7125E0B386B2}"/>
              </a:ext>
            </a:extLst>
          </p:cNvPr>
          <p:cNvSpPr>
            <a:spLocks noGrp="1" noRot="1" noChangeAspect="1"/>
          </p:cNvSpPr>
          <p:nvPr>
            <p:ph type="sldImg"/>
          </p:nvPr>
        </p:nvSpPr>
        <p:spPr>
          <a:xfrm>
            <a:off x="1143000" y="685800"/>
            <a:ext cx="4572000" cy="3429000"/>
          </a:xfrm>
        </p:spPr>
      </p:sp>
      <p:sp>
        <p:nvSpPr>
          <p:cNvPr id="3" name="Google Shape;1536;p85:notes">
            <a:extLst>
              <a:ext uri="{FF2B5EF4-FFF2-40B4-BE49-F238E27FC236}">
                <a16:creationId xmlns:a16="http://schemas.microsoft.com/office/drawing/2014/main" id="{9F964B93-2B06-4300-A1E7-0B5CA4CDABFF}"/>
              </a:ext>
            </a:extLst>
          </p:cNvPr>
          <p:cNvSpPr txBox="1">
            <a:spLocks noGrp="1"/>
          </p:cNvSpPr>
          <p:nvPr>
            <p:ph type="body" sz="quarter" idx="1"/>
          </p:nvPr>
        </p:nvSpPr>
        <p:spPr>
          <a:xfrm>
            <a:off x="685800" y="4343400"/>
            <a:ext cx="5486400" cy="4114800"/>
          </a:xfrm>
        </p:spPr>
        <p:txBody>
          <a:bodyPr lIns="91421" tIns="45701" rIns="91421" bIns="45701"/>
          <a:lstStyle/>
          <a:p>
            <a:r>
              <a:rPr lang="en-CA" dirty="0"/>
              <a:t>“Challenge yourself to find a way to do this work…”- think more creatively</a:t>
            </a:r>
          </a:p>
        </p:txBody>
      </p:sp>
      <p:sp>
        <p:nvSpPr>
          <p:cNvPr id="4" name="Google Shape;1537;p85:notes">
            <a:extLst>
              <a:ext uri="{FF2B5EF4-FFF2-40B4-BE49-F238E27FC236}">
                <a16:creationId xmlns:a16="http://schemas.microsoft.com/office/drawing/2014/main" id="{2238FDCE-F69E-43B0-9BCE-CD624DD1AEFA}"/>
              </a:ext>
            </a:extLst>
          </p:cNvPr>
          <p:cNvSpPr txBox="1"/>
          <p:nvPr/>
        </p:nvSpPr>
        <p:spPr>
          <a:xfrm>
            <a:off x="3884608" y="8685208"/>
            <a:ext cx="2971800" cy="457200"/>
          </a:xfrm>
          <a:prstGeom prst="rect">
            <a:avLst/>
          </a:prstGeom>
          <a:noFill/>
          <a:ln cap="flat">
            <a:noFill/>
          </a:ln>
        </p:spPr>
        <p:txBody>
          <a:bodyPr vert="horz" wrap="square" lIns="91421" tIns="45701" rIns="91421" bIns="4570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EEB6F08-AE46-4EDA-9E66-08E0D0F41FA3}" type="slidenum">
              <a:t>20</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22026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D516F-2FBC-430F-AA0C-03571BA95475}"/>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D724F4E6-8B00-488D-A2CC-A7D765575B84}"/>
              </a:ext>
            </a:extLst>
          </p:cNvPr>
          <p:cNvSpPr txBox="1">
            <a:spLocks noGrp="1"/>
          </p:cNvSpPr>
          <p:nvPr>
            <p:ph type="body" sz="quarter" idx="1"/>
          </p:nvPr>
        </p:nvSpPr>
        <p:spPr/>
        <p:txBody>
          <a:bodyPr/>
          <a:lstStyle/>
          <a:p>
            <a:pPr lvl="0"/>
            <a:r>
              <a:rPr lang="en-US"/>
              <a:t>Ash</a:t>
            </a:r>
          </a:p>
        </p:txBody>
      </p:sp>
      <p:sp>
        <p:nvSpPr>
          <p:cNvPr id="4" name="Slide Number Placeholder 3">
            <a:extLst>
              <a:ext uri="{FF2B5EF4-FFF2-40B4-BE49-F238E27FC236}">
                <a16:creationId xmlns:a16="http://schemas.microsoft.com/office/drawing/2014/main" id="{989977B1-9AA8-483D-A99D-4EA3B3184E26}"/>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21F51E-BC4C-4CDB-A3BD-1795C8B19815}" type="slidenum">
              <a:t>2</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3140653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5CED5-0D48-41A5-9A3F-B33E214578BE}"/>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43E7A64A-D403-4535-A950-0B1D2585D95D}"/>
              </a:ext>
            </a:extLst>
          </p:cNvPr>
          <p:cNvSpPr txBox="1">
            <a:spLocks noGrp="1"/>
          </p:cNvSpPr>
          <p:nvPr>
            <p:ph type="body" sz="quarter" idx="1"/>
          </p:nvPr>
        </p:nvSpPr>
        <p:spPr/>
        <p:txBody>
          <a:bodyPr/>
          <a:lstStyle/>
          <a:p>
            <a:endParaRPr lang="en-CA"/>
          </a:p>
        </p:txBody>
      </p:sp>
      <p:sp>
        <p:nvSpPr>
          <p:cNvPr id="4" name="Slide Number Placeholder 3">
            <a:extLst>
              <a:ext uri="{FF2B5EF4-FFF2-40B4-BE49-F238E27FC236}">
                <a16:creationId xmlns:a16="http://schemas.microsoft.com/office/drawing/2014/main" id="{C53F55E1-CE11-4E06-B615-496385BB1BED}"/>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5395BE3-30ED-4579-9102-66166B8D69D3}" type="slidenum">
              <a:t>21</a:t>
            </a:fld>
            <a:endParaRPr lang="en-US"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3295044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711A9-F36E-4C30-A4CE-D758E77BF416}"/>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4BC6B780-9E3F-4B9F-BE3F-FD705B76770A}"/>
              </a:ext>
            </a:extLst>
          </p:cNvPr>
          <p:cNvSpPr txBox="1">
            <a:spLocks noGrp="1"/>
          </p:cNvSpPr>
          <p:nvPr>
            <p:ph type="body" sz="quarter" idx="1"/>
          </p:nvPr>
        </p:nvSpPr>
        <p:spPr/>
        <p:txBody>
          <a:bodyPr/>
          <a:lstStyle/>
          <a:p>
            <a:pPr marL="228600" lvl="0" indent="0"/>
            <a:r>
              <a:rPr lang="en-CA" dirty="0"/>
              <a:t>The same only different. I love the quote by Henry Ford – if I had asked people what they wanted when I was inventing the car they would have said faster horses. We need to think of new ways that we may not have experienced before to enable our ability to still engage with clients while doing this work</a:t>
            </a:r>
          </a:p>
        </p:txBody>
      </p:sp>
      <p:sp>
        <p:nvSpPr>
          <p:cNvPr id="4" name="Slide Number Placeholder 3">
            <a:extLst>
              <a:ext uri="{FF2B5EF4-FFF2-40B4-BE49-F238E27FC236}">
                <a16:creationId xmlns:a16="http://schemas.microsoft.com/office/drawing/2014/main" id="{A7A4DB25-C7D9-49E7-B904-993E72F3D18D}"/>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8249F1C-A3A5-478F-A23A-2EB7563A4D4F}" type="slidenum">
              <a:t>22</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2067251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57F84-1076-46B4-97BE-2E394220E9E3}"/>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B6CC071F-A4E4-4A84-95F9-5C6103FD3086}"/>
              </a:ext>
            </a:extLst>
          </p:cNvPr>
          <p:cNvSpPr txBox="1">
            <a:spLocks noGrp="1"/>
          </p:cNvSpPr>
          <p:nvPr>
            <p:ph type="body" sz="quarter" idx="1"/>
          </p:nvPr>
        </p:nvSpPr>
        <p:spPr/>
        <p:txBody>
          <a:bodyPr/>
          <a:lstStyle/>
          <a:p>
            <a:pPr lvl="0"/>
            <a:r>
              <a:rPr lang="en-CA" dirty="0"/>
              <a:t>So I am going to have  you try a Zoom trick today and then we will spend more time on virtual tips and tricks for experience based design on the next webinar on June 23</a:t>
            </a:r>
            <a:r>
              <a:rPr lang="en-CA" baseline="30000" dirty="0"/>
              <a:t>rd</a:t>
            </a:r>
            <a:r>
              <a:rPr lang="en-CA" dirty="0"/>
              <a:t> – this is a teaser for that webinar. I am using Zoom because that is the platform we are on today, Every virtual meeting tool has some possibilities to be able to engage people and have them feel psychologically safe at the same time(more about that next time)</a:t>
            </a:r>
          </a:p>
        </p:txBody>
      </p:sp>
      <p:sp>
        <p:nvSpPr>
          <p:cNvPr id="4" name="Slide Number Placeholder 3">
            <a:extLst>
              <a:ext uri="{FF2B5EF4-FFF2-40B4-BE49-F238E27FC236}">
                <a16:creationId xmlns:a16="http://schemas.microsoft.com/office/drawing/2014/main" id="{F7162C5A-2A3B-4998-B896-F01D8150AC21}"/>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91FE2FC-A944-43E1-925D-4CE6F49ADF5F}" type="slidenum">
              <a:t>23</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3494164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So here is what I need you to do – click on participants. </a:t>
            </a:r>
          </a:p>
          <a:p>
            <a:endParaRPr lang="en-US" dirty="0"/>
          </a:p>
          <a:p>
            <a:r>
              <a:rPr lang="en-US" dirty="0"/>
              <a:t>Find your name</a:t>
            </a:r>
          </a:p>
          <a:p>
            <a:endParaRPr lang="en-US" dirty="0"/>
          </a:p>
          <a:p>
            <a:r>
              <a:rPr lang="en-US" dirty="0"/>
              <a:t>Hover over it and it will pop up and give you the option of renaming yourself ( you can also right click on your name in the bottom of the video window that shows you</a:t>
            </a:r>
          </a:p>
          <a:p>
            <a:endParaRPr lang="en-US" dirty="0"/>
          </a:p>
          <a:p>
            <a:r>
              <a:rPr lang="en-US" dirty="0"/>
              <a:t>Today I want you all to have the same name and that name is Anonymous – so type Anonymous into that Screen Name </a:t>
            </a:r>
            <a:r>
              <a:rPr lang="en-US" dirty="0" err="1"/>
              <a:t>baox</a:t>
            </a:r>
            <a:r>
              <a:rPr lang="en-US" dirty="0"/>
              <a:t> and then click ok</a:t>
            </a:r>
          </a:p>
        </p:txBody>
      </p:sp>
      <p:sp>
        <p:nvSpPr>
          <p:cNvPr id="4" name="Slide Number Placeholder 3"/>
          <p:cNvSpPr>
            <a:spLocks noGrp="1"/>
          </p:cNvSpPr>
          <p:nvPr>
            <p:ph type="sldNum" sz="quarter" idx="5"/>
          </p:nvPr>
        </p:nvSpPr>
        <p:spPr/>
        <p:txBody>
          <a:bodyPr/>
          <a:lstStyle/>
          <a:p>
            <a:pPr lvl="0"/>
            <a:fld id="{0E700E1B-9616-4EFB-A137-3EEE388F7827}" type="slidenum">
              <a:rPr lang="en-US" smtClean="0"/>
              <a:t>24</a:t>
            </a:fld>
            <a:endParaRPr lang="en-US"/>
          </a:p>
        </p:txBody>
      </p:sp>
    </p:spTree>
    <p:extLst>
      <p:ext uri="{BB962C8B-B14F-4D97-AF65-F5344CB8AC3E}">
        <p14:creationId xmlns:p14="http://schemas.microsoft.com/office/powerpoint/2010/main" val="36393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I give them a few seconds and then have them hit enter. So two things happened here. We gave people the ability to share their responses anonymously ( and you could still get data from that – Zoom saves the chat box entries along with the recording) The waiting to hit enter is so that people are not influenced by what others are saying – so if I wait and watch others submit their selection and I see everyone is pressing B perhaps that will intimidate me to also say B even though I know we are all Mickey Mouse</a:t>
            </a:r>
          </a:p>
        </p:txBody>
      </p:sp>
      <p:sp>
        <p:nvSpPr>
          <p:cNvPr id="4" name="Slide Number Placeholder 3"/>
          <p:cNvSpPr>
            <a:spLocks noGrp="1"/>
          </p:cNvSpPr>
          <p:nvPr>
            <p:ph type="sldNum" sz="quarter" idx="5"/>
          </p:nvPr>
        </p:nvSpPr>
        <p:spPr/>
        <p:txBody>
          <a:bodyPr/>
          <a:lstStyle/>
          <a:p>
            <a:pPr lvl="0"/>
            <a:fld id="{0E700E1B-9616-4EFB-A137-3EEE388F7827}" type="slidenum">
              <a:rPr lang="en-US" smtClean="0"/>
              <a:t>25</a:t>
            </a:fld>
            <a:endParaRPr lang="en-US"/>
          </a:p>
        </p:txBody>
      </p:sp>
    </p:spTree>
    <p:extLst>
      <p:ext uri="{BB962C8B-B14F-4D97-AF65-F5344CB8AC3E}">
        <p14:creationId xmlns:p14="http://schemas.microsoft.com/office/powerpoint/2010/main" val="1901430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FE3CB-CCBC-4B2E-A149-1A53761B771C}"/>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ED41B3C9-B243-4FD2-AAC6-638394256682}"/>
              </a:ext>
            </a:extLst>
          </p:cNvPr>
          <p:cNvSpPr txBox="1">
            <a:spLocks noGrp="1"/>
          </p:cNvSpPr>
          <p:nvPr>
            <p:ph type="body" sz="quarter" idx="1"/>
          </p:nvPr>
        </p:nvSpPr>
        <p:spPr/>
        <p:txBody>
          <a:bodyPr/>
          <a:lstStyle/>
          <a:p>
            <a:pPr lvl="0"/>
            <a:r>
              <a:rPr lang="en-CA" dirty="0"/>
              <a:t>Ash</a:t>
            </a:r>
          </a:p>
          <a:p>
            <a:pPr lvl="0"/>
            <a:endParaRPr lang="en-US" dirty="0"/>
          </a:p>
          <a:p>
            <a:pPr lvl="0"/>
            <a:endParaRPr lang="en-US" dirty="0"/>
          </a:p>
          <a:p>
            <a:pPr lvl="0"/>
            <a:r>
              <a:rPr lang="en-US" dirty="0"/>
              <a:t>Insert teaser for June 23….</a:t>
            </a:r>
          </a:p>
          <a:p>
            <a:pPr lvl="0"/>
            <a:r>
              <a:rPr lang="en-US" dirty="0"/>
              <a:t>Insert teaser for Process Mapping – choose a date and insert here…Alice will draft objectives and send around to us- Alice will pick a couple of dates (Week of July 15</a:t>
            </a:r>
            <a:r>
              <a:rPr lang="en-US" baseline="30000" dirty="0"/>
              <a:t>th</a:t>
            </a:r>
            <a:r>
              <a:rPr lang="en-US" dirty="0"/>
              <a:t>/August 17</a:t>
            </a:r>
            <a:r>
              <a:rPr lang="en-US" baseline="30000" dirty="0"/>
              <a:t>th</a:t>
            </a:r>
            <a:r>
              <a:rPr lang="en-US" dirty="0"/>
              <a:t>)</a:t>
            </a:r>
          </a:p>
        </p:txBody>
      </p:sp>
      <p:sp>
        <p:nvSpPr>
          <p:cNvPr id="4" name="Slide Number Placeholder 3">
            <a:extLst>
              <a:ext uri="{FF2B5EF4-FFF2-40B4-BE49-F238E27FC236}">
                <a16:creationId xmlns:a16="http://schemas.microsoft.com/office/drawing/2014/main" id="{64B0C38F-6DB2-4011-B26B-949D88E63C2E}"/>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9C976F-138A-4CF5-9F1F-7EF75CBA05B7}" type="slidenum">
              <a:t>26</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2547626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91D32-62D6-4FB2-8332-6BC085E74F76}"/>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85E5AE8E-25A0-421B-8811-B3A9619D8507}"/>
              </a:ext>
            </a:extLst>
          </p:cNvPr>
          <p:cNvSpPr txBox="1">
            <a:spLocks noGrp="1"/>
          </p:cNvSpPr>
          <p:nvPr>
            <p:ph type="body" sz="quarter" idx="1"/>
          </p:nvPr>
        </p:nvSpPr>
        <p:spPr/>
        <p:txBody>
          <a:bodyPr/>
          <a:lstStyle/>
          <a:p>
            <a:pPr lvl="0"/>
            <a:r>
              <a:rPr lang="en-CA"/>
              <a:t>Deanna</a:t>
            </a:r>
          </a:p>
        </p:txBody>
      </p:sp>
      <p:sp>
        <p:nvSpPr>
          <p:cNvPr id="4" name="Slide Number Placeholder 3">
            <a:extLst>
              <a:ext uri="{FF2B5EF4-FFF2-40B4-BE49-F238E27FC236}">
                <a16:creationId xmlns:a16="http://schemas.microsoft.com/office/drawing/2014/main" id="{3F661FA6-4E03-4B11-A847-1210BE2EEF40}"/>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2882806-7ED2-4BFB-BCF9-CB9A8937120F}" type="slidenum">
              <a:t>27</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1000961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FF8753-7C28-4736-B6CD-119DEDEA7186}"/>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41C6EE95-6EE7-4F8D-B081-FC1BCF3DCEC7}"/>
              </a:ext>
            </a:extLst>
          </p:cNvPr>
          <p:cNvSpPr txBox="1">
            <a:spLocks noGrp="1"/>
          </p:cNvSpPr>
          <p:nvPr>
            <p:ph type="body" sz="quarter" idx="1"/>
          </p:nvPr>
        </p:nvSpPr>
        <p:spPr/>
        <p:txBody>
          <a:bodyPr/>
          <a:lstStyle/>
          <a:p>
            <a:pPr lvl="0"/>
            <a:r>
              <a:rPr lang="en-US"/>
              <a:t>Deanna</a:t>
            </a:r>
          </a:p>
          <a:p>
            <a:pPr lvl="0"/>
            <a:r>
              <a:rPr lang="en-US"/>
              <a:t>These resources will be emailed to you after the webinar</a:t>
            </a:r>
          </a:p>
          <a:p>
            <a:pPr lvl="0"/>
            <a:r>
              <a:rPr lang="en-US"/>
              <a:t>Tracking template updated with run chart tab</a:t>
            </a:r>
          </a:p>
        </p:txBody>
      </p:sp>
      <p:sp>
        <p:nvSpPr>
          <p:cNvPr id="4" name="Slide Number Placeholder 3">
            <a:extLst>
              <a:ext uri="{FF2B5EF4-FFF2-40B4-BE49-F238E27FC236}">
                <a16:creationId xmlns:a16="http://schemas.microsoft.com/office/drawing/2014/main" id="{DF9B7E30-10FC-4E0C-A8C7-CFBFF335CA66}"/>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F1636E7-08B1-4CE1-9A7D-2EAF55C264DC}" type="slidenum">
              <a:t>28</a:t>
            </a:fld>
            <a:endParaRPr lang="en-US" sz="1400" b="0" i="0" u="none" strike="noStrike" kern="0" cap="none" spc="0" baseline="0">
              <a:solidFill>
                <a:srgbClr val="000000"/>
              </a:solidFill>
              <a:uFillTx/>
              <a:latin typeface="Arial"/>
              <a:ea typeface="Calibri"/>
              <a:cs typeface="Arial"/>
            </a:endParaRPr>
          </a:p>
        </p:txBody>
      </p:sp>
    </p:spTree>
    <p:extLst>
      <p:ext uri="{BB962C8B-B14F-4D97-AF65-F5344CB8AC3E}">
        <p14:creationId xmlns:p14="http://schemas.microsoft.com/office/powerpoint/2010/main" val="1873012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1D202-E2FF-41C9-91CC-0D658D9B786C}"/>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3EBA4344-1952-40F8-AA36-79A4EEFB13DA}"/>
              </a:ext>
            </a:extLst>
          </p:cNvPr>
          <p:cNvSpPr txBox="1">
            <a:spLocks noGrp="1"/>
          </p:cNvSpPr>
          <p:nvPr>
            <p:ph type="body" sz="quarter" idx="1"/>
          </p:nvPr>
        </p:nvSpPr>
        <p:spPr/>
        <p:txBody>
          <a:bodyPr/>
          <a:lstStyle/>
          <a:p>
            <a:pPr lvl="0"/>
            <a:r>
              <a:rPr lang="en-CA"/>
              <a:t>Ash</a:t>
            </a:r>
          </a:p>
        </p:txBody>
      </p:sp>
      <p:sp>
        <p:nvSpPr>
          <p:cNvPr id="4" name="Slide Number Placeholder 3">
            <a:extLst>
              <a:ext uri="{FF2B5EF4-FFF2-40B4-BE49-F238E27FC236}">
                <a16:creationId xmlns:a16="http://schemas.microsoft.com/office/drawing/2014/main" id="{9CE22CA4-152D-46B8-BFB2-F1EBF9030324}"/>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A592E4-E200-4412-86E1-34306646CCB4}" type="slidenum">
              <a:t>29</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678854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99;p131:notes">
            <a:extLst>
              <a:ext uri="{FF2B5EF4-FFF2-40B4-BE49-F238E27FC236}">
                <a16:creationId xmlns:a16="http://schemas.microsoft.com/office/drawing/2014/main" id="{FF8DF587-8D30-4E50-84D2-82A738A17D29}"/>
              </a:ext>
            </a:extLst>
          </p:cNvPr>
          <p:cNvSpPr txBox="1">
            <a:spLocks noGrp="1"/>
          </p:cNvSpPr>
          <p:nvPr>
            <p:ph type="body" sz="quarter" idx="1"/>
          </p:nvPr>
        </p:nvSpPr>
        <p:spPr>
          <a:xfrm>
            <a:off x="691953" y="4372487"/>
            <a:ext cx="5535613" cy="4142350"/>
          </a:xfrm>
        </p:spPr>
        <p:txBody>
          <a:bodyPr lIns="92116" tIns="46030" rIns="92116" bIns="46030"/>
          <a:lstStyle/>
          <a:p>
            <a:pPr marL="0" lvl="0" indent="0"/>
            <a:r>
              <a:rPr lang="en-CA"/>
              <a:t>Ash</a:t>
            </a:r>
          </a:p>
          <a:p>
            <a:pPr marL="0" lvl="0" indent="0"/>
            <a:endParaRPr lang="en-CA"/>
          </a:p>
        </p:txBody>
      </p:sp>
      <p:sp>
        <p:nvSpPr>
          <p:cNvPr id="3" name="Google Shape;2100;p131:notes">
            <a:extLst>
              <a:ext uri="{FF2B5EF4-FFF2-40B4-BE49-F238E27FC236}">
                <a16:creationId xmlns:a16="http://schemas.microsoft.com/office/drawing/2014/main" id="{5BC29CE0-6E61-4057-8EF6-5C24A6F51D37}"/>
              </a:ext>
            </a:extLst>
          </p:cNvPr>
          <p:cNvSpPr>
            <a:spLocks noGrp="1" noRot="1" noChangeAspect="1"/>
          </p:cNvSpPr>
          <p:nvPr>
            <p:ph type="sldImg"/>
          </p:nvPr>
        </p:nvSpPr>
        <p:spPr>
          <a:xfrm>
            <a:off x="1157288" y="690563"/>
            <a:ext cx="4605337" cy="3452812"/>
          </a:xfrm>
        </p:spPr>
      </p:sp>
    </p:spTree>
    <p:extLst>
      <p:ext uri="{BB962C8B-B14F-4D97-AF65-F5344CB8AC3E}">
        <p14:creationId xmlns:p14="http://schemas.microsoft.com/office/powerpoint/2010/main" val="1656849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2615D-E760-483D-90E5-E45E8B9AF077}"/>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1D32328D-0BBB-458C-821E-7984D838A9FC}"/>
              </a:ext>
            </a:extLst>
          </p:cNvPr>
          <p:cNvSpPr txBox="1">
            <a:spLocks noGrp="1"/>
          </p:cNvSpPr>
          <p:nvPr>
            <p:ph type="body" sz="quarter" idx="1"/>
          </p:nvPr>
        </p:nvSpPr>
        <p:spPr/>
        <p:txBody>
          <a:bodyPr/>
          <a:lstStyle/>
          <a:p>
            <a:pPr lvl="0"/>
            <a:r>
              <a:rPr lang="en-US"/>
              <a:t>Ash</a:t>
            </a:r>
          </a:p>
        </p:txBody>
      </p:sp>
      <p:sp>
        <p:nvSpPr>
          <p:cNvPr id="4" name="Slide Number Placeholder 3">
            <a:extLst>
              <a:ext uri="{FF2B5EF4-FFF2-40B4-BE49-F238E27FC236}">
                <a16:creationId xmlns:a16="http://schemas.microsoft.com/office/drawing/2014/main" id="{A01B9513-D7F9-41EA-A766-E2222AC11EFC}"/>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F896581-04DC-4E1B-BA69-DBEACCF47B80}" type="slidenum">
              <a:t>3</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685121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01AFF-022C-403F-BEFB-0FD7C33D3544}"/>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107E1259-213F-4E97-99E1-59544BC1DA53}"/>
              </a:ext>
            </a:extLst>
          </p:cNvPr>
          <p:cNvSpPr txBox="1">
            <a:spLocks noGrp="1"/>
          </p:cNvSpPr>
          <p:nvPr>
            <p:ph type="body" sz="quarter" idx="1"/>
          </p:nvPr>
        </p:nvSpPr>
        <p:spPr/>
        <p:txBody>
          <a:bodyPr/>
          <a:lstStyle/>
          <a:p>
            <a:pPr lvl="0"/>
            <a:r>
              <a:rPr lang="en-CA" dirty="0"/>
              <a:t>Ash</a:t>
            </a:r>
          </a:p>
          <a:p>
            <a:pPr lvl="0"/>
            <a:r>
              <a:rPr lang="en-CA" dirty="0"/>
              <a:t>Ash will update the survey for us</a:t>
            </a:r>
          </a:p>
          <a:p>
            <a:pPr lvl="0"/>
            <a:r>
              <a:rPr lang="en-CA" dirty="0"/>
              <a:t>Copy link in the chat box?  </a:t>
            </a:r>
            <a:r>
              <a:rPr lang="en-CA"/>
              <a:t>Who will do this?</a:t>
            </a:r>
            <a:endParaRPr lang="en-US" dirty="0"/>
          </a:p>
        </p:txBody>
      </p:sp>
      <p:sp>
        <p:nvSpPr>
          <p:cNvPr id="4" name="Slide Number Placeholder 3">
            <a:extLst>
              <a:ext uri="{FF2B5EF4-FFF2-40B4-BE49-F238E27FC236}">
                <a16:creationId xmlns:a16="http://schemas.microsoft.com/office/drawing/2014/main" id="{159AF6CD-9DAC-4370-9EBE-BA1432B19A17}"/>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71A469-950F-4C40-AC98-A6424AD2F4CF}" type="slidenum">
              <a:t>31</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3547864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72E75-9C21-465C-80A5-31C011456A9A}"/>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3F05C327-B597-495C-8D75-A9D9669DD042}"/>
              </a:ext>
            </a:extLst>
          </p:cNvPr>
          <p:cNvSpPr txBox="1">
            <a:spLocks noGrp="1"/>
          </p:cNvSpPr>
          <p:nvPr>
            <p:ph type="body" sz="quarter" idx="1"/>
          </p:nvPr>
        </p:nvSpPr>
        <p:spPr/>
        <p:txBody>
          <a:bodyPr/>
          <a:lstStyle/>
          <a:p>
            <a:pPr lvl="0"/>
            <a:r>
              <a:rPr lang="en-CA"/>
              <a:t>Ash</a:t>
            </a:r>
          </a:p>
        </p:txBody>
      </p:sp>
      <p:sp>
        <p:nvSpPr>
          <p:cNvPr id="4" name="Slide Number Placeholder 3">
            <a:extLst>
              <a:ext uri="{FF2B5EF4-FFF2-40B4-BE49-F238E27FC236}">
                <a16:creationId xmlns:a16="http://schemas.microsoft.com/office/drawing/2014/main" id="{D3C3C250-C64E-432A-9546-E0C6FA05C1BD}"/>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E307E51-47C6-4BCD-8B1E-45E4D17450BF}" type="slidenum">
              <a:t>32</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238755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6;p2:notes">
            <a:extLst>
              <a:ext uri="{FF2B5EF4-FFF2-40B4-BE49-F238E27FC236}">
                <a16:creationId xmlns:a16="http://schemas.microsoft.com/office/drawing/2014/main" id="{14A5D0FC-D3F9-4833-9281-1C159E33174E}"/>
              </a:ext>
            </a:extLst>
          </p:cNvPr>
          <p:cNvSpPr txBox="1">
            <a:spLocks noGrp="1"/>
          </p:cNvSpPr>
          <p:nvPr>
            <p:ph type="body" sz="quarter" idx="1"/>
          </p:nvPr>
        </p:nvSpPr>
        <p:spPr/>
        <p:txBody>
          <a:bodyPr/>
          <a:lstStyle/>
          <a:p>
            <a:pPr marL="0" lvl="0" indent="0"/>
            <a:r>
              <a:rPr lang="en-US"/>
              <a:t>Ash</a:t>
            </a:r>
          </a:p>
          <a:p>
            <a:pPr lvl="0"/>
            <a:endParaRPr lang="en-US"/>
          </a:p>
          <a:p>
            <a:pPr lvl="0"/>
            <a:r>
              <a:rPr lang="en-US"/>
              <a:t>Ask Q – In which region of Ontario are you located? Please use the chat box to enter your Ontario Health region (North, East, West, Central or Toronto).</a:t>
            </a:r>
          </a:p>
        </p:txBody>
      </p:sp>
      <p:sp>
        <p:nvSpPr>
          <p:cNvPr id="3" name="Google Shape;127;p2:notes">
            <a:extLst>
              <a:ext uri="{FF2B5EF4-FFF2-40B4-BE49-F238E27FC236}">
                <a16:creationId xmlns:a16="http://schemas.microsoft.com/office/drawing/2014/main" id="{319A689B-D9ED-4870-9745-9E4E69E1FF67}"/>
              </a:ext>
            </a:extLst>
          </p:cNvPr>
          <p:cNvSpPr>
            <a:spLocks noGrp="1" noRot="1" noChangeAspect="1"/>
          </p:cNvSpPr>
          <p:nvPr>
            <p:ph type="sldImg"/>
          </p:nvPr>
        </p:nvSpPr>
        <p:spPr>
          <a:xfrm>
            <a:off x="1181100" y="696913"/>
            <a:ext cx="4648200" cy="3486150"/>
          </a:xfrm>
        </p:spPr>
      </p:sp>
    </p:spTree>
    <p:extLst>
      <p:ext uri="{BB962C8B-B14F-4D97-AF65-F5344CB8AC3E}">
        <p14:creationId xmlns:p14="http://schemas.microsoft.com/office/powerpoint/2010/main" val="1031425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DA7BA-0EFE-47B6-A415-5163FE89B53D}"/>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3D288618-88C6-4A2F-BEE6-76AEBD175FB0}"/>
              </a:ext>
            </a:extLst>
          </p:cNvPr>
          <p:cNvSpPr txBox="1">
            <a:spLocks noGrp="1"/>
          </p:cNvSpPr>
          <p:nvPr>
            <p:ph type="body" sz="quarter" idx="1"/>
          </p:nvPr>
        </p:nvSpPr>
        <p:spPr/>
        <p:txBody>
          <a:bodyPr/>
          <a:lstStyle/>
          <a:p>
            <a:pPr lvl="0"/>
            <a:r>
              <a:rPr lang="en-US"/>
              <a:t>Ash</a:t>
            </a:r>
          </a:p>
        </p:txBody>
      </p:sp>
      <p:sp>
        <p:nvSpPr>
          <p:cNvPr id="4" name="Slide Number Placeholder 3">
            <a:extLst>
              <a:ext uri="{FF2B5EF4-FFF2-40B4-BE49-F238E27FC236}">
                <a16:creationId xmlns:a16="http://schemas.microsoft.com/office/drawing/2014/main" id="{90C43FA3-9697-4452-B960-EA760E835520}"/>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BC498E-7F14-4661-BB4F-2F0ABB6A69E1}" type="slidenum">
              <a:t>5</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88650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5B2F3-D9C1-4CB8-843B-F0F83F689652}"/>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47B25434-DDAA-4EB8-A9D4-DA60FC030735}"/>
              </a:ext>
            </a:extLst>
          </p:cNvPr>
          <p:cNvSpPr txBox="1">
            <a:spLocks noGrp="1"/>
          </p:cNvSpPr>
          <p:nvPr>
            <p:ph type="body" sz="quarter" idx="1"/>
          </p:nvPr>
        </p:nvSpPr>
        <p:spPr/>
        <p:txBody>
          <a:bodyPr/>
          <a:lstStyle/>
          <a:p>
            <a:pPr lvl="0"/>
            <a:r>
              <a:rPr lang="en-US"/>
              <a:t>Ash</a:t>
            </a:r>
          </a:p>
        </p:txBody>
      </p:sp>
      <p:sp>
        <p:nvSpPr>
          <p:cNvPr id="4" name="Slide Number Placeholder 3">
            <a:extLst>
              <a:ext uri="{FF2B5EF4-FFF2-40B4-BE49-F238E27FC236}">
                <a16:creationId xmlns:a16="http://schemas.microsoft.com/office/drawing/2014/main" id="{D7AC362F-76DE-4A39-8FCF-397DE9493787}"/>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BDCF650-9AD5-4FEA-B637-91785236937E}" type="slidenum">
              <a:t>6</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2686853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6223A4-7321-46E8-BD01-CE8D515D5103}"/>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82E8F2A3-36F5-46D4-A460-D0BA0AFC8D22}"/>
              </a:ext>
            </a:extLst>
          </p:cNvPr>
          <p:cNvSpPr txBox="1">
            <a:spLocks noGrp="1"/>
          </p:cNvSpPr>
          <p:nvPr>
            <p:ph type="body" sz="quarter" idx="1"/>
          </p:nvPr>
        </p:nvSpPr>
        <p:spPr/>
        <p:txBody>
          <a:bodyPr/>
          <a:lstStyle/>
          <a:p>
            <a:pPr marL="0" lvl="0" indent="0"/>
            <a:r>
              <a:rPr lang="en-CA"/>
              <a:t>Ash</a:t>
            </a:r>
          </a:p>
          <a:p>
            <a:pPr marL="171450" lvl="0" indent="-171450">
              <a:buClr>
                <a:srgbClr val="000000"/>
              </a:buClr>
              <a:buSzPts val="1400"/>
              <a:buChar char="-"/>
            </a:pPr>
            <a:r>
              <a:rPr lang="en-CA"/>
              <a:t>On April 22</a:t>
            </a:r>
            <a:r>
              <a:rPr lang="en-CA" baseline="30000"/>
              <a:t>nd</a:t>
            </a:r>
            <a:r>
              <a:rPr lang="en-CA"/>
              <a:t>, at the first QI-on-the-Fly webinar, we reviewed how to get a better understanding of the problem at hand using virtual technology, including a virtual fishbone</a:t>
            </a:r>
          </a:p>
          <a:p>
            <a:pPr marL="171450" lvl="0" indent="-171450">
              <a:buClr>
                <a:srgbClr val="000000"/>
              </a:buClr>
              <a:buSzPts val="1400"/>
              <a:buChar char="-"/>
            </a:pPr>
            <a:r>
              <a:rPr lang="en-CA"/>
              <a:t>On May 6</a:t>
            </a:r>
            <a:r>
              <a:rPr lang="en-CA" baseline="30000"/>
              <a:t>th</a:t>
            </a:r>
            <a:r>
              <a:rPr lang="en-CA"/>
              <a:t>, we talked about how you’ll know if the changes you’re making are resulting in an improvement, particularly as it relates to client experience </a:t>
            </a:r>
          </a:p>
          <a:p>
            <a:pPr marL="171450" lvl="0" indent="-171450">
              <a:buClr>
                <a:srgbClr val="000000"/>
              </a:buClr>
              <a:buSzPts val="1400"/>
              <a:buChar char="-"/>
            </a:pPr>
            <a:r>
              <a:rPr lang="en-CA"/>
              <a:t>Today, we will go into more detail about the “how”</a:t>
            </a:r>
          </a:p>
        </p:txBody>
      </p:sp>
      <p:sp>
        <p:nvSpPr>
          <p:cNvPr id="4" name="Slide Number Placeholder 3">
            <a:extLst>
              <a:ext uri="{FF2B5EF4-FFF2-40B4-BE49-F238E27FC236}">
                <a16:creationId xmlns:a16="http://schemas.microsoft.com/office/drawing/2014/main" id="{98B98FAA-AC3D-4D5B-A446-3CE915B0CC81}"/>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4B6FDEF-646C-4E3B-9738-97B4B4D7C2FF}" type="slidenum">
              <a:t>7</a:t>
            </a:fld>
            <a:endParaRPr lang="en-CA" sz="14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640451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5A1A0-9F74-44E0-B4A3-543679580377}"/>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71393FAB-8AEF-46D1-B8A2-CDB7EA70C2DF}"/>
              </a:ext>
            </a:extLst>
          </p:cNvPr>
          <p:cNvSpPr txBox="1">
            <a:spLocks noGrp="1"/>
          </p:cNvSpPr>
          <p:nvPr>
            <p:ph type="body" sz="quarter" idx="1"/>
          </p:nvPr>
        </p:nvSpPr>
        <p:spPr/>
        <p:txBody>
          <a:bodyPr/>
          <a:lstStyle/>
          <a:p>
            <a:pPr lvl="0"/>
            <a:r>
              <a:rPr lang="en-CA"/>
              <a:t>Deb</a:t>
            </a:r>
          </a:p>
          <a:p>
            <a:pPr lvl="0"/>
            <a:endParaRPr lang="en-CA"/>
          </a:p>
        </p:txBody>
      </p:sp>
      <p:sp>
        <p:nvSpPr>
          <p:cNvPr id="4" name="Slide Number Placeholder 3">
            <a:extLst>
              <a:ext uri="{FF2B5EF4-FFF2-40B4-BE49-F238E27FC236}">
                <a16:creationId xmlns:a16="http://schemas.microsoft.com/office/drawing/2014/main" id="{2C79018E-F597-4F3A-BC0E-E256607431E5}"/>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30BE531-C078-4260-B8EE-532EA0C14BA0}" type="slidenum">
              <a:t>8</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129851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C61DF-6345-4532-B220-41165275B488}"/>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F56BDE5D-8827-4FCB-8A4B-6EF27E727999}"/>
              </a:ext>
            </a:extLst>
          </p:cNvPr>
          <p:cNvSpPr txBox="1">
            <a:spLocks noGrp="1"/>
          </p:cNvSpPr>
          <p:nvPr>
            <p:ph type="body" sz="quarter" idx="1"/>
          </p:nvPr>
        </p:nvSpPr>
        <p:spPr/>
        <p:txBody>
          <a:bodyPr/>
          <a:lstStyle/>
          <a:p>
            <a:pPr lvl="0" indent="-457200">
              <a:buSzPct val="100000"/>
              <a:buAutoNum type="arabicPeriod"/>
            </a:pPr>
            <a:r>
              <a:rPr lang="en-CA"/>
              <a:t>Overview of EBD</a:t>
            </a:r>
          </a:p>
          <a:p>
            <a:pPr lvl="0" indent="-457200">
              <a:buSzPct val="100000"/>
              <a:buAutoNum type="arabicPeriod"/>
            </a:pPr>
            <a:r>
              <a:rPr lang="en-CA"/>
              <a:t>(use Question #9 from web #4 as the example to frame this section?)</a:t>
            </a:r>
          </a:p>
          <a:p>
            <a:pPr lvl="0"/>
            <a:endParaRPr lang="en-CA"/>
          </a:p>
        </p:txBody>
      </p:sp>
      <p:sp>
        <p:nvSpPr>
          <p:cNvPr id="4" name="Slide Number Placeholder 3">
            <a:extLst>
              <a:ext uri="{FF2B5EF4-FFF2-40B4-BE49-F238E27FC236}">
                <a16:creationId xmlns:a16="http://schemas.microsoft.com/office/drawing/2014/main" id="{7EEB80CC-2DDF-475A-BA6B-E5C2B47F02A0}"/>
              </a:ext>
            </a:extLst>
          </p:cNvPr>
          <p:cNvSpPr txBox="1"/>
          <p:nvPr/>
        </p:nvSpPr>
        <p:spPr>
          <a:xfrm>
            <a:off x="3970937" y="8829967"/>
            <a:ext cx="3037837" cy="464816"/>
          </a:xfrm>
          <a:prstGeom prst="rect">
            <a:avLst/>
          </a:prstGeom>
          <a:noFill/>
          <a:ln cap="flat">
            <a:noFill/>
          </a:ln>
        </p:spPr>
        <p:txBody>
          <a:bodyPr vert="horz" wrap="square" lIns="93159" tIns="46570" rIns="93159" bIns="4657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DBDE708-8696-41C7-AE42-C91C68901F71}" type="slidenum">
              <a:t>9</a:t>
            </a:fld>
            <a:endParaRPr lang="en-CA" sz="1200" b="0" i="0" u="none" strike="noStrike" kern="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3614390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Google Shape;29;p140">
            <a:extLst>
              <a:ext uri="{FF2B5EF4-FFF2-40B4-BE49-F238E27FC236}">
                <a16:creationId xmlns:a16="http://schemas.microsoft.com/office/drawing/2014/main" id="{37347F0E-5DB5-494F-A16C-7670977362D9}"/>
              </a:ext>
            </a:extLst>
          </p:cNvPr>
          <p:cNvSpPr txBox="1">
            <a:spLocks noGrp="1"/>
          </p:cNvSpPr>
          <p:nvPr>
            <p:ph type="dt" sz="half" idx="7"/>
          </p:nvPr>
        </p:nvSpPr>
        <p:spPr/>
        <p:txBody>
          <a:bodyPr/>
          <a:lstStyle>
            <a:lvl1pPr>
              <a:defRPr/>
            </a:lvl1pPr>
          </a:lstStyle>
          <a:p>
            <a:pPr lvl="0"/>
            <a:endParaRPr lang="en-CA"/>
          </a:p>
        </p:txBody>
      </p:sp>
      <p:sp>
        <p:nvSpPr>
          <p:cNvPr id="3" name="Google Shape;30;p140">
            <a:extLst>
              <a:ext uri="{FF2B5EF4-FFF2-40B4-BE49-F238E27FC236}">
                <a16:creationId xmlns:a16="http://schemas.microsoft.com/office/drawing/2014/main" id="{DF74DAE8-1579-4B98-B390-37BCCDD01447}"/>
              </a:ext>
            </a:extLst>
          </p:cNvPr>
          <p:cNvSpPr txBox="1">
            <a:spLocks noGrp="1"/>
          </p:cNvSpPr>
          <p:nvPr>
            <p:ph type="ftr" sz="quarter" idx="9"/>
          </p:nvPr>
        </p:nvSpPr>
        <p:spPr/>
        <p:txBody>
          <a:bodyPr/>
          <a:lstStyle>
            <a:lvl1pPr>
              <a:defRPr/>
            </a:lvl1pPr>
          </a:lstStyle>
          <a:p>
            <a:pPr lvl="0"/>
            <a:endParaRPr lang="en-CA"/>
          </a:p>
        </p:txBody>
      </p:sp>
      <p:sp>
        <p:nvSpPr>
          <p:cNvPr id="4" name="Google Shape;31;p140">
            <a:extLst>
              <a:ext uri="{FF2B5EF4-FFF2-40B4-BE49-F238E27FC236}">
                <a16:creationId xmlns:a16="http://schemas.microsoft.com/office/drawing/2014/main" id="{03BB42CF-A2C0-4DB6-84C9-5FFC7848E6AC}"/>
              </a:ext>
            </a:extLst>
          </p:cNvPr>
          <p:cNvSpPr txBox="1">
            <a:spLocks noGrp="1"/>
          </p:cNvSpPr>
          <p:nvPr>
            <p:ph type="sldNum" sz="quarter" idx="8"/>
          </p:nvPr>
        </p:nvSpPr>
        <p:spPr/>
        <p:txBody>
          <a:bodyPr/>
          <a:lstStyle>
            <a:lvl1pPr>
              <a:defRPr/>
            </a:lvl1pPr>
          </a:lstStyle>
          <a:p>
            <a:pPr lvl="0"/>
            <a:fld id="{30F7D2AB-DEAD-4E52-A396-FC97B58F7CCB}" type="slidenum">
              <a:t>‹#›</a:t>
            </a:fld>
            <a:endParaRPr lang="en-CA"/>
          </a:p>
        </p:txBody>
      </p:sp>
      <p:cxnSp>
        <p:nvCxnSpPr>
          <p:cNvPr id="5" name="Google Shape;32;p140">
            <a:extLst>
              <a:ext uri="{FF2B5EF4-FFF2-40B4-BE49-F238E27FC236}">
                <a16:creationId xmlns:a16="http://schemas.microsoft.com/office/drawing/2014/main" id="{14A69CA4-C511-41EE-A109-6F558676D370}"/>
              </a:ext>
            </a:extLst>
          </p:cNvPr>
          <p:cNvCxnSpPr/>
          <p:nvPr/>
        </p:nvCxnSpPr>
        <p:spPr>
          <a:xfrm>
            <a:off x="905740" y="4343400"/>
            <a:ext cx="7406640" cy="0"/>
          </a:xfrm>
          <a:prstGeom prst="straightConnector1">
            <a:avLst/>
          </a:prstGeom>
          <a:noFill/>
          <a:ln w="9528" cap="flat">
            <a:solidFill>
              <a:srgbClr val="7F7F7F"/>
            </a:solidFill>
            <a:prstDash val="solid"/>
            <a:round/>
          </a:ln>
        </p:spPr>
      </p:cxnSp>
      <p:grpSp>
        <p:nvGrpSpPr>
          <p:cNvPr id="6" name="Google Shape;54;p142">
            <a:extLst>
              <a:ext uri="{FF2B5EF4-FFF2-40B4-BE49-F238E27FC236}">
                <a16:creationId xmlns:a16="http://schemas.microsoft.com/office/drawing/2014/main" id="{98116DD2-7585-49CF-A950-85802FB1D447}"/>
              </a:ext>
            </a:extLst>
          </p:cNvPr>
          <p:cNvGrpSpPr/>
          <p:nvPr/>
        </p:nvGrpSpPr>
        <p:grpSpPr>
          <a:xfrm>
            <a:off x="681246" y="197236"/>
            <a:ext cx="7754787" cy="862407"/>
            <a:chOff x="681246" y="197236"/>
            <a:chExt cx="7754787" cy="862407"/>
          </a:xfrm>
        </p:grpSpPr>
        <p:grpSp>
          <p:nvGrpSpPr>
            <p:cNvPr id="7" name="Google Shape;55;p142">
              <a:extLst>
                <a:ext uri="{FF2B5EF4-FFF2-40B4-BE49-F238E27FC236}">
                  <a16:creationId xmlns:a16="http://schemas.microsoft.com/office/drawing/2014/main" id="{ADAC8F61-AE9B-4CE9-A15F-71F594E0AB22}"/>
                </a:ext>
              </a:extLst>
            </p:cNvPr>
            <p:cNvGrpSpPr/>
            <p:nvPr/>
          </p:nvGrpSpPr>
          <p:grpSpPr>
            <a:xfrm>
              <a:off x="681246" y="197236"/>
              <a:ext cx="6159663" cy="862407"/>
              <a:chOff x="681246" y="197236"/>
              <a:chExt cx="6159663" cy="862407"/>
            </a:xfrm>
          </p:grpSpPr>
          <p:pic>
            <p:nvPicPr>
              <p:cNvPr id="8" name="Google Shape;56;p142">
                <a:extLst>
                  <a:ext uri="{FF2B5EF4-FFF2-40B4-BE49-F238E27FC236}">
                    <a16:creationId xmlns:a16="http://schemas.microsoft.com/office/drawing/2014/main" id="{D17C83C1-AA49-454E-AF50-5725DFB9EDBC}"/>
                  </a:ext>
                </a:extLst>
              </p:cNvPr>
              <p:cNvPicPr>
                <a:picLocks noChangeAspect="1"/>
              </p:cNvPicPr>
              <p:nvPr/>
            </p:nvPicPr>
            <p:blipFill>
              <a:blip r:embed="rId2">
                <a:alphaModFix/>
              </a:blip>
              <a:srcRect/>
              <a:stretch>
                <a:fillRect/>
              </a:stretch>
            </p:blipFill>
            <p:spPr>
              <a:xfrm>
                <a:off x="681246" y="197236"/>
                <a:ext cx="1936187" cy="862407"/>
              </a:xfrm>
              <a:prstGeom prst="rect">
                <a:avLst/>
              </a:prstGeom>
              <a:noFill/>
              <a:ln cap="flat">
                <a:noFill/>
              </a:ln>
            </p:spPr>
          </p:pic>
          <p:pic>
            <p:nvPicPr>
              <p:cNvPr id="9" name="Google Shape;57;p142">
                <a:extLst>
                  <a:ext uri="{FF2B5EF4-FFF2-40B4-BE49-F238E27FC236}">
                    <a16:creationId xmlns:a16="http://schemas.microsoft.com/office/drawing/2014/main" id="{50691779-A6CD-45D6-908A-23EA0065A34F}"/>
                  </a:ext>
                </a:extLst>
              </p:cNvPr>
              <p:cNvPicPr>
                <a:picLocks noChangeAspect="1"/>
              </p:cNvPicPr>
              <p:nvPr/>
            </p:nvPicPr>
            <p:blipFill>
              <a:blip r:embed="rId3">
                <a:alphaModFix/>
              </a:blip>
              <a:srcRect/>
              <a:stretch>
                <a:fillRect/>
              </a:stretch>
            </p:blipFill>
            <p:spPr>
              <a:xfrm>
                <a:off x="2836898" y="360209"/>
                <a:ext cx="1807448" cy="536460"/>
              </a:xfrm>
              <a:prstGeom prst="rect">
                <a:avLst/>
              </a:prstGeom>
              <a:noFill/>
              <a:ln cap="flat">
                <a:noFill/>
              </a:ln>
            </p:spPr>
          </p:pic>
          <p:pic>
            <p:nvPicPr>
              <p:cNvPr id="10" name="Google Shape;58;p142">
                <a:extLst>
                  <a:ext uri="{FF2B5EF4-FFF2-40B4-BE49-F238E27FC236}">
                    <a16:creationId xmlns:a16="http://schemas.microsoft.com/office/drawing/2014/main" id="{545D60E0-10B2-4FC9-ABEE-CC7F38691B94}"/>
                  </a:ext>
                </a:extLst>
              </p:cNvPr>
              <p:cNvPicPr>
                <a:picLocks noChangeAspect="1"/>
              </p:cNvPicPr>
              <p:nvPr/>
            </p:nvPicPr>
            <p:blipFill>
              <a:blip r:embed="rId4"/>
              <a:stretch>
                <a:fillRect/>
              </a:stretch>
            </p:blipFill>
            <p:spPr>
              <a:xfrm>
                <a:off x="4703993" y="262679"/>
                <a:ext cx="2136916" cy="731520"/>
              </a:xfrm>
              <a:prstGeom prst="rect">
                <a:avLst/>
              </a:prstGeom>
              <a:noFill/>
              <a:ln cap="flat">
                <a:noFill/>
              </a:ln>
            </p:spPr>
          </p:pic>
        </p:grpSp>
        <p:pic>
          <p:nvPicPr>
            <p:cNvPr id="11" name="Google Shape;59;p142" descr="A picture containing clipart&#10;&#10;Description generated with very high confidence">
              <a:extLst>
                <a:ext uri="{FF2B5EF4-FFF2-40B4-BE49-F238E27FC236}">
                  <a16:creationId xmlns:a16="http://schemas.microsoft.com/office/drawing/2014/main" id="{7A176057-006F-43E2-8962-D14CBBB7DB96}"/>
                </a:ext>
              </a:extLst>
            </p:cNvPr>
            <p:cNvPicPr>
              <a:picLocks noChangeAspect="1"/>
            </p:cNvPicPr>
            <p:nvPr/>
          </p:nvPicPr>
          <p:blipFill>
            <a:blip r:embed="rId5">
              <a:alphaModFix/>
            </a:blip>
            <a:srcRect/>
            <a:stretch>
              <a:fillRect/>
            </a:stretch>
          </p:blipFill>
          <p:spPr>
            <a:xfrm>
              <a:off x="6873937" y="380792"/>
              <a:ext cx="1562096" cy="495303"/>
            </a:xfrm>
            <a:prstGeom prst="rect">
              <a:avLst/>
            </a:prstGeom>
            <a:noFill/>
            <a:ln cap="flat">
              <a:noFill/>
            </a:ln>
          </p:spPr>
        </p:pic>
      </p:grpSp>
    </p:spTree>
    <p:extLst>
      <p:ext uri="{BB962C8B-B14F-4D97-AF65-F5344CB8AC3E}">
        <p14:creationId xmlns:p14="http://schemas.microsoft.com/office/powerpoint/2010/main" val="308264465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B0A1-622D-4A82-B479-257BC4D0B27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6451135-1822-46BF-B5E8-06B68C8072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A4A3361-0484-4678-9864-9ABF09B88C09}"/>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EBB5D02-0B16-45BA-8084-6D45EAB0014E}"/>
              </a:ext>
            </a:extLst>
          </p:cNvPr>
          <p:cNvSpPr>
            <a:spLocks noGrp="1"/>
          </p:cNvSpPr>
          <p:nvPr>
            <p:ph type="dt" sz="half" idx="10"/>
          </p:nvPr>
        </p:nvSpPr>
        <p:spPr/>
        <p:txBody>
          <a:bodyPr/>
          <a:lstStyle/>
          <a:p>
            <a:fld id="{0F1C8DFC-DD83-42B4-BAFF-09B9757EB039}" type="datetimeFigureOut">
              <a:rPr lang="en-CA" smtClean="0"/>
              <a:t>2020-06-18</a:t>
            </a:fld>
            <a:endParaRPr lang="en-CA"/>
          </a:p>
        </p:txBody>
      </p:sp>
      <p:sp>
        <p:nvSpPr>
          <p:cNvPr id="6" name="Footer Placeholder 5">
            <a:extLst>
              <a:ext uri="{FF2B5EF4-FFF2-40B4-BE49-F238E27FC236}">
                <a16:creationId xmlns:a16="http://schemas.microsoft.com/office/drawing/2014/main" id="{460E151D-FDDB-43F8-B0F3-B8F81CAC1C3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EE4C067-563F-4764-B61E-9F084F1845FA}"/>
              </a:ext>
            </a:extLst>
          </p:cNvPr>
          <p:cNvSpPr>
            <a:spLocks noGrp="1"/>
          </p:cNvSpPr>
          <p:nvPr>
            <p:ph type="sldNum" sz="quarter" idx="12"/>
          </p:nvPr>
        </p:nvSpPr>
        <p:spPr/>
        <p:txBody>
          <a:bodyPr/>
          <a:lstStyle/>
          <a:p>
            <a:fld id="{56BF0EE8-CF3A-4F3F-9D2A-605EBC79DB6E}" type="slidenum">
              <a:rPr lang="en-CA" smtClean="0"/>
              <a:t>‹#›</a:t>
            </a:fld>
            <a:endParaRPr lang="en-CA"/>
          </a:p>
        </p:txBody>
      </p:sp>
    </p:spTree>
    <p:extLst>
      <p:ext uri="{BB962C8B-B14F-4D97-AF65-F5344CB8AC3E}">
        <p14:creationId xmlns:p14="http://schemas.microsoft.com/office/powerpoint/2010/main" val="70944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849D-6761-4E52-A2E7-BAD45E690B1A}"/>
              </a:ext>
            </a:extLst>
          </p:cNvPr>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E9A9B4D-4AEF-4526-8EE9-3F28EF8AF95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575FF6-D9F4-456A-9BC0-F87436D8AC6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3F3EEC9-E16A-4769-8724-049A01D3A59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5169BB-7C94-4255-B9B1-6A056D89208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6745516-92CA-4E79-9474-2FE9300B78EF}"/>
              </a:ext>
            </a:extLst>
          </p:cNvPr>
          <p:cNvSpPr>
            <a:spLocks noGrp="1"/>
          </p:cNvSpPr>
          <p:nvPr>
            <p:ph type="dt" sz="half" idx="10"/>
          </p:nvPr>
        </p:nvSpPr>
        <p:spPr/>
        <p:txBody>
          <a:bodyPr/>
          <a:lstStyle/>
          <a:p>
            <a:fld id="{0F1C8DFC-DD83-42B4-BAFF-09B9757EB039}" type="datetimeFigureOut">
              <a:rPr lang="en-CA" smtClean="0"/>
              <a:t>2020-06-18</a:t>
            </a:fld>
            <a:endParaRPr lang="en-CA"/>
          </a:p>
        </p:txBody>
      </p:sp>
      <p:sp>
        <p:nvSpPr>
          <p:cNvPr id="8" name="Footer Placeholder 7">
            <a:extLst>
              <a:ext uri="{FF2B5EF4-FFF2-40B4-BE49-F238E27FC236}">
                <a16:creationId xmlns:a16="http://schemas.microsoft.com/office/drawing/2014/main" id="{ECD98A8F-784E-4304-B7BF-F248F3227B2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6A46DF2-8CB6-44CA-B58A-705806A3AFEC}"/>
              </a:ext>
            </a:extLst>
          </p:cNvPr>
          <p:cNvSpPr>
            <a:spLocks noGrp="1"/>
          </p:cNvSpPr>
          <p:nvPr>
            <p:ph type="sldNum" sz="quarter" idx="12"/>
          </p:nvPr>
        </p:nvSpPr>
        <p:spPr/>
        <p:txBody>
          <a:bodyPr/>
          <a:lstStyle/>
          <a:p>
            <a:fld id="{56BF0EE8-CF3A-4F3F-9D2A-605EBC79DB6E}" type="slidenum">
              <a:rPr lang="en-CA" smtClean="0"/>
              <a:t>‹#›</a:t>
            </a:fld>
            <a:endParaRPr lang="en-CA"/>
          </a:p>
        </p:txBody>
      </p:sp>
    </p:spTree>
    <p:extLst>
      <p:ext uri="{BB962C8B-B14F-4D97-AF65-F5344CB8AC3E}">
        <p14:creationId xmlns:p14="http://schemas.microsoft.com/office/powerpoint/2010/main" val="3159527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96D7-FB96-4452-8963-36196852603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251AA53-13A5-47F8-85A6-AEB7133AF591}"/>
              </a:ext>
            </a:extLst>
          </p:cNvPr>
          <p:cNvSpPr>
            <a:spLocks noGrp="1"/>
          </p:cNvSpPr>
          <p:nvPr>
            <p:ph type="dt" sz="half" idx="10"/>
          </p:nvPr>
        </p:nvSpPr>
        <p:spPr/>
        <p:txBody>
          <a:bodyPr/>
          <a:lstStyle/>
          <a:p>
            <a:fld id="{0F1C8DFC-DD83-42B4-BAFF-09B9757EB039}" type="datetimeFigureOut">
              <a:rPr lang="en-CA" smtClean="0"/>
              <a:t>2020-06-18</a:t>
            </a:fld>
            <a:endParaRPr lang="en-CA"/>
          </a:p>
        </p:txBody>
      </p:sp>
      <p:sp>
        <p:nvSpPr>
          <p:cNvPr id="4" name="Footer Placeholder 3">
            <a:extLst>
              <a:ext uri="{FF2B5EF4-FFF2-40B4-BE49-F238E27FC236}">
                <a16:creationId xmlns:a16="http://schemas.microsoft.com/office/drawing/2014/main" id="{AE41B9DB-743C-4819-B275-CD70DE6B627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0E33AFB-0662-4632-8A74-ADFE14AB2A9F}"/>
              </a:ext>
            </a:extLst>
          </p:cNvPr>
          <p:cNvSpPr>
            <a:spLocks noGrp="1"/>
          </p:cNvSpPr>
          <p:nvPr>
            <p:ph type="sldNum" sz="quarter" idx="12"/>
          </p:nvPr>
        </p:nvSpPr>
        <p:spPr/>
        <p:txBody>
          <a:bodyPr/>
          <a:lstStyle/>
          <a:p>
            <a:fld id="{56BF0EE8-CF3A-4F3F-9D2A-605EBC79DB6E}" type="slidenum">
              <a:rPr lang="en-CA" smtClean="0"/>
              <a:t>‹#›</a:t>
            </a:fld>
            <a:endParaRPr lang="en-CA"/>
          </a:p>
        </p:txBody>
      </p:sp>
    </p:spTree>
    <p:extLst>
      <p:ext uri="{BB962C8B-B14F-4D97-AF65-F5344CB8AC3E}">
        <p14:creationId xmlns:p14="http://schemas.microsoft.com/office/powerpoint/2010/main" val="418993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FEFFE6-3B56-4B21-B3FF-46D0F0D747B0}"/>
              </a:ext>
            </a:extLst>
          </p:cNvPr>
          <p:cNvSpPr>
            <a:spLocks noGrp="1"/>
          </p:cNvSpPr>
          <p:nvPr>
            <p:ph type="dt" sz="half" idx="10"/>
          </p:nvPr>
        </p:nvSpPr>
        <p:spPr/>
        <p:txBody>
          <a:bodyPr/>
          <a:lstStyle/>
          <a:p>
            <a:fld id="{0F1C8DFC-DD83-42B4-BAFF-09B9757EB039}" type="datetimeFigureOut">
              <a:rPr lang="en-CA" smtClean="0"/>
              <a:t>2020-06-18</a:t>
            </a:fld>
            <a:endParaRPr lang="en-CA"/>
          </a:p>
        </p:txBody>
      </p:sp>
      <p:sp>
        <p:nvSpPr>
          <p:cNvPr id="3" name="Footer Placeholder 2">
            <a:extLst>
              <a:ext uri="{FF2B5EF4-FFF2-40B4-BE49-F238E27FC236}">
                <a16:creationId xmlns:a16="http://schemas.microsoft.com/office/drawing/2014/main" id="{58DCC1B6-42B9-42C9-A25A-36663B802AB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39EEEA5-BD5F-4169-91C0-4C6397DB626A}"/>
              </a:ext>
            </a:extLst>
          </p:cNvPr>
          <p:cNvSpPr>
            <a:spLocks noGrp="1"/>
          </p:cNvSpPr>
          <p:nvPr>
            <p:ph type="sldNum" sz="quarter" idx="12"/>
          </p:nvPr>
        </p:nvSpPr>
        <p:spPr/>
        <p:txBody>
          <a:bodyPr/>
          <a:lstStyle/>
          <a:p>
            <a:fld id="{56BF0EE8-CF3A-4F3F-9D2A-605EBC79DB6E}" type="slidenum">
              <a:rPr lang="en-CA" smtClean="0"/>
              <a:t>‹#›</a:t>
            </a:fld>
            <a:endParaRPr lang="en-CA"/>
          </a:p>
        </p:txBody>
      </p:sp>
    </p:spTree>
    <p:extLst>
      <p:ext uri="{BB962C8B-B14F-4D97-AF65-F5344CB8AC3E}">
        <p14:creationId xmlns:p14="http://schemas.microsoft.com/office/powerpoint/2010/main" val="294870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CB93-E23A-4337-8774-36B59BB7F4B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DD3CCF5-9201-45CE-864F-C2646D2CC35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191EFDB-4B03-4874-885D-4178CB96424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1693BF-A778-4D3B-9C18-7078D0E14C54}"/>
              </a:ext>
            </a:extLst>
          </p:cNvPr>
          <p:cNvSpPr>
            <a:spLocks noGrp="1"/>
          </p:cNvSpPr>
          <p:nvPr>
            <p:ph type="dt" sz="half" idx="10"/>
          </p:nvPr>
        </p:nvSpPr>
        <p:spPr/>
        <p:txBody>
          <a:bodyPr/>
          <a:lstStyle/>
          <a:p>
            <a:fld id="{0F1C8DFC-DD83-42B4-BAFF-09B9757EB039}" type="datetimeFigureOut">
              <a:rPr lang="en-CA" smtClean="0"/>
              <a:t>2020-06-18</a:t>
            </a:fld>
            <a:endParaRPr lang="en-CA"/>
          </a:p>
        </p:txBody>
      </p:sp>
      <p:sp>
        <p:nvSpPr>
          <p:cNvPr id="6" name="Footer Placeholder 5">
            <a:extLst>
              <a:ext uri="{FF2B5EF4-FFF2-40B4-BE49-F238E27FC236}">
                <a16:creationId xmlns:a16="http://schemas.microsoft.com/office/drawing/2014/main" id="{5BF8F944-4AE9-4A34-8613-FB9A3740340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A58EAA0-DC36-43A5-AB23-DE4BC56B3CD2}"/>
              </a:ext>
            </a:extLst>
          </p:cNvPr>
          <p:cNvSpPr>
            <a:spLocks noGrp="1"/>
          </p:cNvSpPr>
          <p:nvPr>
            <p:ph type="sldNum" sz="quarter" idx="12"/>
          </p:nvPr>
        </p:nvSpPr>
        <p:spPr/>
        <p:txBody>
          <a:bodyPr/>
          <a:lstStyle/>
          <a:p>
            <a:fld id="{56BF0EE8-CF3A-4F3F-9D2A-605EBC79DB6E}" type="slidenum">
              <a:rPr lang="en-CA" smtClean="0"/>
              <a:t>‹#›</a:t>
            </a:fld>
            <a:endParaRPr lang="en-CA"/>
          </a:p>
        </p:txBody>
      </p:sp>
    </p:spTree>
    <p:extLst>
      <p:ext uri="{BB962C8B-B14F-4D97-AF65-F5344CB8AC3E}">
        <p14:creationId xmlns:p14="http://schemas.microsoft.com/office/powerpoint/2010/main" val="1481589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9560-880D-49B5-967D-F7FE5589A2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5FDE2E5-D1B8-4D35-8723-BE4ED969512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057564F-6123-42D5-A7DE-69B39292C63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0A5008-3273-49F0-8107-61925DCC4E28}"/>
              </a:ext>
            </a:extLst>
          </p:cNvPr>
          <p:cNvSpPr>
            <a:spLocks noGrp="1"/>
          </p:cNvSpPr>
          <p:nvPr>
            <p:ph type="dt" sz="half" idx="10"/>
          </p:nvPr>
        </p:nvSpPr>
        <p:spPr/>
        <p:txBody>
          <a:bodyPr/>
          <a:lstStyle/>
          <a:p>
            <a:fld id="{0F1C8DFC-DD83-42B4-BAFF-09B9757EB039}" type="datetimeFigureOut">
              <a:rPr lang="en-CA" smtClean="0"/>
              <a:t>2020-06-18</a:t>
            </a:fld>
            <a:endParaRPr lang="en-CA"/>
          </a:p>
        </p:txBody>
      </p:sp>
      <p:sp>
        <p:nvSpPr>
          <p:cNvPr id="6" name="Footer Placeholder 5">
            <a:extLst>
              <a:ext uri="{FF2B5EF4-FFF2-40B4-BE49-F238E27FC236}">
                <a16:creationId xmlns:a16="http://schemas.microsoft.com/office/drawing/2014/main" id="{AC33234B-DB22-4ECE-A0A0-1D7DE5E4998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412B719-EB27-49F6-94B8-8B8C5A0741A7}"/>
              </a:ext>
            </a:extLst>
          </p:cNvPr>
          <p:cNvSpPr>
            <a:spLocks noGrp="1"/>
          </p:cNvSpPr>
          <p:nvPr>
            <p:ph type="sldNum" sz="quarter" idx="12"/>
          </p:nvPr>
        </p:nvSpPr>
        <p:spPr/>
        <p:txBody>
          <a:bodyPr/>
          <a:lstStyle/>
          <a:p>
            <a:fld id="{56BF0EE8-CF3A-4F3F-9D2A-605EBC79DB6E}" type="slidenum">
              <a:rPr lang="en-CA" smtClean="0"/>
              <a:t>‹#›</a:t>
            </a:fld>
            <a:endParaRPr lang="en-CA"/>
          </a:p>
        </p:txBody>
      </p:sp>
    </p:spTree>
    <p:extLst>
      <p:ext uri="{BB962C8B-B14F-4D97-AF65-F5344CB8AC3E}">
        <p14:creationId xmlns:p14="http://schemas.microsoft.com/office/powerpoint/2010/main" val="3328243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C6DC-BD44-4349-9420-D8AC631D0C6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43FE191-46FE-4BBD-AA65-4DE1B29C3C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4824767-90A8-4BB7-853F-B0CDFA36B459}"/>
              </a:ext>
            </a:extLst>
          </p:cNvPr>
          <p:cNvSpPr>
            <a:spLocks noGrp="1"/>
          </p:cNvSpPr>
          <p:nvPr>
            <p:ph type="dt" sz="half" idx="10"/>
          </p:nvPr>
        </p:nvSpPr>
        <p:spPr/>
        <p:txBody>
          <a:bodyPr/>
          <a:lstStyle/>
          <a:p>
            <a:fld id="{0F1C8DFC-DD83-42B4-BAFF-09B9757EB039}" type="datetimeFigureOut">
              <a:rPr lang="en-CA" smtClean="0"/>
              <a:t>2020-06-18</a:t>
            </a:fld>
            <a:endParaRPr lang="en-CA"/>
          </a:p>
        </p:txBody>
      </p:sp>
      <p:sp>
        <p:nvSpPr>
          <p:cNvPr id="5" name="Footer Placeholder 4">
            <a:extLst>
              <a:ext uri="{FF2B5EF4-FFF2-40B4-BE49-F238E27FC236}">
                <a16:creationId xmlns:a16="http://schemas.microsoft.com/office/drawing/2014/main" id="{298658EE-961E-4CCD-A68D-3C7839CC077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5EAE7DC-C135-4A18-B65C-9EFD34501E90}"/>
              </a:ext>
            </a:extLst>
          </p:cNvPr>
          <p:cNvSpPr>
            <a:spLocks noGrp="1"/>
          </p:cNvSpPr>
          <p:nvPr>
            <p:ph type="sldNum" sz="quarter" idx="12"/>
          </p:nvPr>
        </p:nvSpPr>
        <p:spPr/>
        <p:txBody>
          <a:bodyPr/>
          <a:lstStyle/>
          <a:p>
            <a:fld id="{56BF0EE8-CF3A-4F3F-9D2A-605EBC79DB6E}" type="slidenum">
              <a:rPr lang="en-CA" smtClean="0"/>
              <a:t>‹#›</a:t>
            </a:fld>
            <a:endParaRPr lang="en-CA"/>
          </a:p>
        </p:txBody>
      </p:sp>
    </p:spTree>
    <p:extLst>
      <p:ext uri="{BB962C8B-B14F-4D97-AF65-F5344CB8AC3E}">
        <p14:creationId xmlns:p14="http://schemas.microsoft.com/office/powerpoint/2010/main" val="2173885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8C4970-BE38-4757-A910-4DFA7C0622C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AEA7FA0-3E48-4395-AB75-FC8F165AF0C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4533CA0-208D-42C5-ABE7-0772B3B48042}"/>
              </a:ext>
            </a:extLst>
          </p:cNvPr>
          <p:cNvSpPr>
            <a:spLocks noGrp="1"/>
          </p:cNvSpPr>
          <p:nvPr>
            <p:ph type="dt" sz="half" idx="10"/>
          </p:nvPr>
        </p:nvSpPr>
        <p:spPr/>
        <p:txBody>
          <a:bodyPr/>
          <a:lstStyle/>
          <a:p>
            <a:fld id="{0F1C8DFC-DD83-42B4-BAFF-09B9757EB039}" type="datetimeFigureOut">
              <a:rPr lang="en-CA" smtClean="0"/>
              <a:t>2020-06-18</a:t>
            </a:fld>
            <a:endParaRPr lang="en-CA"/>
          </a:p>
        </p:txBody>
      </p:sp>
      <p:sp>
        <p:nvSpPr>
          <p:cNvPr id="5" name="Footer Placeholder 4">
            <a:extLst>
              <a:ext uri="{FF2B5EF4-FFF2-40B4-BE49-F238E27FC236}">
                <a16:creationId xmlns:a16="http://schemas.microsoft.com/office/drawing/2014/main" id="{8904CA84-9BE1-4FA6-A4EA-0FBE8097A3B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B4D0AA4-E786-405D-BD45-976766496056}"/>
              </a:ext>
            </a:extLst>
          </p:cNvPr>
          <p:cNvSpPr>
            <a:spLocks noGrp="1"/>
          </p:cNvSpPr>
          <p:nvPr>
            <p:ph type="sldNum" sz="quarter" idx="12"/>
          </p:nvPr>
        </p:nvSpPr>
        <p:spPr/>
        <p:txBody>
          <a:bodyPr/>
          <a:lstStyle/>
          <a:p>
            <a:fld id="{56BF0EE8-CF3A-4F3F-9D2A-605EBC79DB6E}" type="slidenum">
              <a:rPr lang="en-CA" smtClean="0"/>
              <a:t>‹#›</a:t>
            </a:fld>
            <a:endParaRPr lang="en-CA"/>
          </a:p>
        </p:txBody>
      </p:sp>
    </p:spTree>
    <p:extLst>
      <p:ext uri="{BB962C8B-B14F-4D97-AF65-F5344CB8AC3E}">
        <p14:creationId xmlns:p14="http://schemas.microsoft.com/office/powerpoint/2010/main" val="2960854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Google Shape;44;p141">
            <a:extLst>
              <a:ext uri="{FF2B5EF4-FFF2-40B4-BE49-F238E27FC236}">
                <a16:creationId xmlns:a16="http://schemas.microsoft.com/office/drawing/2014/main" id="{427D0CF1-BB55-45AA-B363-C8E0FAE4E83A}"/>
              </a:ext>
            </a:extLst>
          </p:cNvPr>
          <p:cNvSpPr txBox="1">
            <a:spLocks noGrp="1"/>
          </p:cNvSpPr>
          <p:nvPr>
            <p:ph type="sldNum" sz="quarter" idx="8"/>
          </p:nvPr>
        </p:nvSpPr>
        <p:spPr/>
        <p:txBody>
          <a:bodyPr/>
          <a:lstStyle>
            <a:lvl1pPr>
              <a:defRPr/>
            </a:lvl1pPr>
          </a:lstStyle>
          <a:p>
            <a:pPr lvl="0"/>
            <a:fld id="{332235F9-F7FA-4855-AB03-742E884DDDF2}" type="slidenum">
              <a:t>‹#›</a:t>
            </a:fld>
            <a:endParaRPr lang="en-CA"/>
          </a:p>
        </p:txBody>
      </p:sp>
    </p:spTree>
    <p:extLst>
      <p:ext uri="{BB962C8B-B14F-4D97-AF65-F5344CB8AC3E}">
        <p14:creationId xmlns:p14="http://schemas.microsoft.com/office/powerpoint/2010/main" val="176958509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1127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BJECT">
    <p:spTree>
      <p:nvGrpSpPr>
        <p:cNvPr id="1" name=""/>
        <p:cNvGrpSpPr/>
        <p:nvPr/>
      </p:nvGrpSpPr>
      <p:grpSpPr>
        <a:xfrm>
          <a:off x="0" y="0"/>
          <a:ext cx="0" cy="0"/>
          <a:chOff x="0" y="0"/>
          <a:chExt cx="0" cy="0"/>
        </a:xfrm>
      </p:grpSpPr>
      <p:sp>
        <p:nvSpPr>
          <p:cNvPr id="2" name="Google Shape;44;p141">
            <a:extLst>
              <a:ext uri="{FF2B5EF4-FFF2-40B4-BE49-F238E27FC236}">
                <a16:creationId xmlns:a16="http://schemas.microsoft.com/office/drawing/2014/main" id="{53811AB8-AB14-4A0B-92C2-F47FB4FF1DB2}"/>
              </a:ext>
            </a:extLst>
          </p:cNvPr>
          <p:cNvSpPr txBox="1">
            <a:spLocks noGrp="1"/>
          </p:cNvSpPr>
          <p:nvPr>
            <p:ph type="sldNum" sz="quarter" idx="8"/>
          </p:nvPr>
        </p:nvSpPr>
        <p:spPr/>
        <p:txBody>
          <a:bodyPr/>
          <a:lstStyle>
            <a:lvl1pPr>
              <a:defRPr/>
            </a:lvl1pPr>
          </a:lstStyle>
          <a:p>
            <a:pPr lvl="0"/>
            <a:fld id="{A26EB9FA-5271-4DD4-86EE-45021AA75A57}" type="slidenum">
              <a:t>‹#›</a:t>
            </a:fld>
            <a:endParaRPr lang="en-CA"/>
          </a:p>
        </p:txBody>
      </p:sp>
    </p:spTree>
    <p:extLst>
      <p:ext uri="{BB962C8B-B14F-4D97-AF65-F5344CB8AC3E}">
        <p14:creationId xmlns:p14="http://schemas.microsoft.com/office/powerpoint/2010/main" val="299367247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23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273819C-18F3-49D9-9A92-E4EF24D3FF87}"/>
              </a:ext>
            </a:extLst>
          </p:cNvPr>
          <p:cNvSpPr txBox="1">
            <a:spLocks noGrp="1"/>
          </p:cNvSpPr>
          <p:nvPr>
            <p:ph type="sldNum" sz="quarter" idx="8"/>
          </p:nvPr>
        </p:nvSpPr>
        <p:spPr>
          <a:xfrm>
            <a:off x="8633463" y="165762"/>
            <a:ext cx="360767" cy="311755"/>
          </a:xfrm>
        </p:spPr>
        <p:txBody>
          <a:bodyPr/>
          <a:lstStyle>
            <a:lvl1pPr defTabSz="257165">
              <a:defRPr lang="en-US">
                <a:solidFill>
                  <a:srgbClr val="000000"/>
                </a:solidFill>
              </a:defRPr>
            </a:lvl1pPr>
          </a:lstStyle>
          <a:p>
            <a:pPr lvl="0"/>
            <a:fld id="{5B965DC3-1DAB-49AA-84A8-4708A6A61C73}" type="slidenum">
              <a:t>‹#›</a:t>
            </a:fld>
            <a:endParaRPr lang="en-US"/>
          </a:p>
        </p:txBody>
      </p:sp>
      <p:sp>
        <p:nvSpPr>
          <p:cNvPr id="3" name="Content Placeholder 7">
            <a:extLst>
              <a:ext uri="{FF2B5EF4-FFF2-40B4-BE49-F238E27FC236}">
                <a16:creationId xmlns:a16="http://schemas.microsoft.com/office/drawing/2014/main" id="{40167AD8-B679-40B5-930A-79A4BAC4FE26}"/>
              </a:ext>
            </a:extLst>
          </p:cNvPr>
          <p:cNvSpPr txBox="1">
            <a:spLocks noGrp="1"/>
          </p:cNvSpPr>
          <p:nvPr>
            <p:ph idx="4294967295"/>
          </p:nvPr>
        </p:nvSpPr>
        <p:spPr>
          <a:xfrm>
            <a:off x="6771086" y="6561140"/>
            <a:ext cx="685800" cy="914400"/>
          </a:xfrm>
        </p:spPr>
        <p:txBody>
          <a:bodyPr/>
          <a:lstStyle>
            <a:lvl1pPr>
              <a:defRPr/>
            </a:lvl1pPr>
            <a:lvl2pPr marL="914400" indent="-342900">
              <a:spcBef>
                <a:spcPts val="200"/>
              </a:spcBef>
              <a:buClr>
                <a:srgbClr val="F07F09"/>
              </a:buClr>
              <a:buSzPts val="1800"/>
              <a:buFont typeface="Noto Sans Symbols"/>
              <a:buChar char="▪"/>
              <a:defRPr sz="1800" kern="0">
                <a:solidFill>
                  <a:srgbClr val="3F3F3F"/>
                </a:solidFill>
                <a:latin typeface="Arial"/>
                <a:ea typeface="Arial"/>
                <a:cs typeface="Arial"/>
              </a:defRPr>
            </a:lvl2pPr>
            <a:lvl3pPr marL="1371600" indent="-317497">
              <a:spcBef>
                <a:spcPts val="400"/>
              </a:spcBef>
              <a:buClr>
                <a:srgbClr val="F07F09"/>
              </a:buClr>
              <a:buSzPts val="1400"/>
              <a:buFont typeface="Calibri"/>
              <a:buChar char="◦"/>
              <a:defRPr sz="1400" kern="0">
                <a:solidFill>
                  <a:srgbClr val="3F3F3F"/>
                </a:solidFill>
                <a:latin typeface="Arial"/>
                <a:ea typeface="Arial"/>
                <a:cs typeface="Arial"/>
              </a:defRPr>
            </a:lvl3pPr>
            <a:lvl4pPr marL="1828800" indent="-317497">
              <a:spcBef>
                <a:spcPts val="400"/>
              </a:spcBef>
              <a:buClr>
                <a:srgbClr val="F07F09"/>
              </a:buClr>
              <a:buSzPts val="1400"/>
              <a:buFont typeface="Calibri"/>
              <a:buChar char="◦"/>
              <a:defRPr sz="1400" kern="0">
                <a:solidFill>
                  <a:srgbClr val="3F3F3F"/>
                </a:solidFill>
                <a:latin typeface="Arial"/>
                <a:ea typeface="Arial"/>
                <a:cs typeface="Arial"/>
              </a:defRPr>
            </a:lvl4pPr>
            <a:lvl5pPr marL="2286000" indent="-317497">
              <a:spcBef>
                <a:spcPts val="400"/>
              </a:spcBef>
              <a:buClr>
                <a:srgbClr val="F07F09"/>
              </a:buClr>
              <a:buSzPts val="1400"/>
              <a:buFont typeface="Calibri"/>
              <a:buChar char="◦"/>
              <a:defRPr sz="1400" kern="0">
                <a:solidFill>
                  <a:srgbClr val="3F3F3F"/>
                </a:solidFill>
                <a:latin typeface="Arial"/>
                <a:ea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39104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046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529A9-6A50-4396-93C4-06D5801A330E}"/>
              </a:ext>
            </a:extLst>
          </p:cNvPr>
          <p:cNvSpPr txBox="1">
            <a:spLocks noGrp="1"/>
          </p:cNvSpPr>
          <p:nvPr>
            <p:ph type="ctrTitle"/>
          </p:nvPr>
        </p:nvSpPr>
        <p:spPr>
          <a:xfrm>
            <a:off x="1143000" y="1122361"/>
            <a:ext cx="6858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A75547AD-C7B6-4747-86E5-143B29354C3B}"/>
              </a:ext>
            </a:extLst>
          </p:cNvPr>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FF94E100-3A0D-46FA-99ED-FFB54E7E2C4D}"/>
              </a:ext>
            </a:extLst>
          </p:cNvPr>
          <p:cNvSpPr txBox="1">
            <a:spLocks noGrp="1"/>
          </p:cNvSpPr>
          <p:nvPr>
            <p:ph type="dt" sz="half" idx="7"/>
          </p:nvPr>
        </p:nvSpPr>
        <p:spPr/>
        <p:txBody>
          <a:bodyPr/>
          <a:lstStyle>
            <a:lvl1pPr>
              <a:defRPr kern="0">
                <a:latin typeface="Arial"/>
                <a:ea typeface="Arial"/>
                <a:cs typeface="Arial"/>
              </a:defRPr>
            </a:lvl1pPr>
          </a:lstStyle>
          <a:p>
            <a:pPr lvl="0"/>
            <a:fld id="{48F0563F-DA60-4117-93E9-8310C8A3A1D0}" type="datetime1">
              <a:rPr lang="en-US"/>
              <a:pPr lvl="0"/>
              <a:t>6/18/2020</a:t>
            </a:fld>
            <a:endParaRPr lang="en-US"/>
          </a:p>
        </p:txBody>
      </p:sp>
      <p:sp>
        <p:nvSpPr>
          <p:cNvPr id="5" name="Footer Placeholder 4">
            <a:extLst>
              <a:ext uri="{FF2B5EF4-FFF2-40B4-BE49-F238E27FC236}">
                <a16:creationId xmlns:a16="http://schemas.microsoft.com/office/drawing/2014/main" id="{531ABAB7-CAE5-4403-9763-345D97C0630A}"/>
              </a:ext>
            </a:extLst>
          </p:cNvPr>
          <p:cNvSpPr txBox="1">
            <a:spLocks noGrp="1"/>
          </p:cNvSpPr>
          <p:nvPr>
            <p:ph type="ftr" sz="quarter" idx="9"/>
          </p:nvPr>
        </p:nvSpPr>
        <p:spPr/>
        <p:txBody>
          <a:bodyPr/>
          <a:lstStyle>
            <a:lvl1pPr>
              <a:defRPr kern="0">
                <a:latin typeface="Arial"/>
                <a:ea typeface="Arial"/>
                <a:cs typeface="Arial"/>
              </a:defRPr>
            </a:lvl1pPr>
          </a:lstStyle>
          <a:p>
            <a:pPr lvl="0"/>
            <a:endParaRPr lang="en-US"/>
          </a:p>
        </p:txBody>
      </p:sp>
      <p:sp>
        <p:nvSpPr>
          <p:cNvPr id="6" name="Slide Number Placeholder 5">
            <a:extLst>
              <a:ext uri="{FF2B5EF4-FFF2-40B4-BE49-F238E27FC236}">
                <a16:creationId xmlns:a16="http://schemas.microsoft.com/office/drawing/2014/main" id="{EC466D27-DA68-4B16-A293-7CE00A2E346D}"/>
              </a:ext>
            </a:extLst>
          </p:cNvPr>
          <p:cNvSpPr txBox="1">
            <a:spLocks noGrp="1"/>
          </p:cNvSpPr>
          <p:nvPr>
            <p:ph type="sldNum" sz="quarter" idx="8"/>
          </p:nvPr>
        </p:nvSpPr>
        <p:spPr/>
        <p:txBody>
          <a:bodyPr/>
          <a:lstStyle>
            <a:lvl1pPr>
              <a:defRPr kern="0">
                <a:latin typeface="Arial"/>
                <a:ea typeface="Arial"/>
                <a:cs typeface="Arial"/>
              </a:defRPr>
            </a:lvl1pPr>
          </a:lstStyle>
          <a:p>
            <a:pPr lvl="0"/>
            <a:fld id="{A4A3524A-53DA-4182-AD85-BB6965FA4898}" type="slidenum">
              <a:t>‹#›</a:t>
            </a:fld>
            <a:endParaRPr lang="en-US"/>
          </a:p>
        </p:txBody>
      </p:sp>
    </p:spTree>
    <p:extLst>
      <p:ext uri="{BB962C8B-B14F-4D97-AF65-F5344CB8AC3E}">
        <p14:creationId xmlns:p14="http://schemas.microsoft.com/office/powerpoint/2010/main" val="1653328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DE904-17FD-4137-92F2-2CE8A739784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CBEBB8B-FBFB-47D3-A885-AA684C1A13B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19E5D-E16F-40BE-BF40-9FB7398D1AA4}"/>
              </a:ext>
            </a:extLst>
          </p:cNvPr>
          <p:cNvSpPr txBox="1">
            <a:spLocks noGrp="1"/>
          </p:cNvSpPr>
          <p:nvPr>
            <p:ph type="dt" sz="half" idx="7"/>
          </p:nvPr>
        </p:nvSpPr>
        <p:spPr/>
        <p:txBody>
          <a:bodyPr/>
          <a:lstStyle>
            <a:lvl1pPr>
              <a:defRPr kern="0">
                <a:latin typeface="Arial"/>
                <a:ea typeface="Arial"/>
                <a:cs typeface="Arial"/>
              </a:defRPr>
            </a:lvl1pPr>
          </a:lstStyle>
          <a:p>
            <a:pPr lvl="0"/>
            <a:fld id="{FFFBDBF3-B05D-4FD3-BEC4-380DB35FA767}" type="datetime1">
              <a:rPr lang="en-US"/>
              <a:pPr lvl="0"/>
              <a:t>6/18/2020</a:t>
            </a:fld>
            <a:endParaRPr lang="en-US"/>
          </a:p>
        </p:txBody>
      </p:sp>
      <p:sp>
        <p:nvSpPr>
          <p:cNvPr id="5" name="Footer Placeholder 4">
            <a:extLst>
              <a:ext uri="{FF2B5EF4-FFF2-40B4-BE49-F238E27FC236}">
                <a16:creationId xmlns:a16="http://schemas.microsoft.com/office/drawing/2014/main" id="{AE8817FA-B2C8-45B1-85D3-FBEFA3AC2F77}"/>
              </a:ext>
            </a:extLst>
          </p:cNvPr>
          <p:cNvSpPr txBox="1">
            <a:spLocks noGrp="1"/>
          </p:cNvSpPr>
          <p:nvPr>
            <p:ph type="ftr" sz="quarter" idx="9"/>
          </p:nvPr>
        </p:nvSpPr>
        <p:spPr/>
        <p:txBody>
          <a:bodyPr/>
          <a:lstStyle>
            <a:lvl1pPr>
              <a:defRPr kern="0">
                <a:latin typeface="Arial"/>
                <a:ea typeface="Arial"/>
                <a:cs typeface="Arial"/>
              </a:defRPr>
            </a:lvl1pPr>
          </a:lstStyle>
          <a:p>
            <a:pPr lvl="0"/>
            <a:endParaRPr lang="en-US"/>
          </a:p>
        </p:txBody>
      </p:sp>
      <p:sp>
        <p:nvSpPr>
          <p:cNvPr id="6" name="Slide Number Placeholder 5">
            <a:extLst>
              <a:ext uri="{FF2B5EF4-FFF2-40B4-BE49-F238E27FC236}">
                <a16:creationId xmlns:a16="http://schemas.microsoft.com/office/drawing/2014/main" id="{50ACCE11-F87E-4548-AC58-8089976FDCB1}"/>
              </a:ext>
            </a:extLst>
          </p:cNvPr>
          <p:cNvSpPr txBox="1">
            <a:spLocks noGrp="1"/>
          </p:cNvSpPr>
          <p:nvPr>
            <p:ph type="sldNum" sz="quarter" idx="8"/>
          </p:nvPr>
        </p:nvSpPr>
        <p:spPr/>
        <p:txBody>
          <a:bodyPr/>
          <a:lstStyle>
            <a:lvl1pPr>
              <a:defRPr kern="0">
                <a:latin typeface="Arial"/>
                <a:ea typeface="Arial"/>
                <a:cs typeface="Arial"/>
              </a:defRPr>
            </a:lvl1pPr>
          </a:lstStyle>
          <a:p>
            <a:pPr lvl="0"/>
            <a:fld id="{5A8A403C-3BD2-479D-A265-C2587494AA31}" type="slidenum">
              <a:t>‹#›</a:t>
            </a:fld>
            <a:endParaRPr lang="en-US"/>
          </a:p>
        </p:txBody>
      </p:sp>
    </p:spTree>
    <p:extLst>
      <p:ext uri="{BB962C8B-B14F-4D97-AF65-F5344CB8AC3E}">
        <p14:creationId xmlns:p14="http://schemas.microsoft.com/office/powerpoint/2010/main" val="38939443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76E9-1735-4D41-AB33-E961982F409D}"/>
              </a:ext>
            </a:extLst>
          </p:cNvPr>
          <p:cNvSpPr txBox="1">
            <a:spLocks noGrp="1"/>
          </p:cNvSpPr>
          <p:nvPr>
            <p:ph type="title"/>
          </p:nvPr>
        </p:nvSpPr>
        <p:spPr>
          <a:xfrm>
            <a:off x="623885" y="1709745"/>
            <a:ext cx="78867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07B016EE-B73F-4F4E-8097-6E948768316F}"/>
              </a:ext>
            </a:extLst>
          </p:cNvPr>
          <p:cNvSpPr txBox="1">
            <a:spLocks noGrp="1"/>
          </p:cNvSpPr>
          <p:nvPr>
            <p:ph type="body" idx="1"/>
          </p:nvPr>
        </p:nvSpPr>
        <p:spPr>
          <a:xfrm>
            <a:off x="623885" y="4589474"/>
            <a:ext cx="78867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7B23E28C-5D56-4584-8CEE-CDF1B5E99CE3}"/>
              </a:ext>
            </a:extLst>
          </p:cNvPr>
          <p:cNvSpPr txBox="1">
            <a:spLocks noGrp="1"/>
          </p:cNvSpPr>
          <p:nvPr>
            <p:ph type="dt" sz="half" idx="7"/>
          </p:nvPr>
        </p:nvSpPr>
        <p:spPr/>
        <p:txBody>
          <a:bodyPr/>
          <a:lstStyle>
            <a:lvl1pPr>
              <a:defRPr kern="0">
                <a:latin typeface="Arial"/>
                <a:ea typeface="Arial"/>
                <a:cs typeface="Arial"/>
              </a:defRPr>
            </a:lvl1pPr>
          </a:lstStyle>
          <a:p>
            <a:pPr lvl="0"/>
            <a:fld id="{9D2352AB-7A29-4F0D-9FAF-945BF060C3DB}" type="datetime1">
              <a:rPr lang="en-US"/>
              <a:pPr lvl="0"/>
              <a:t>6/18/2020</a:t>
            </a:fld>
            <a:endParaRPr lang="en-US"/>
          </a:p>
        </p:txBody>
      </p:sp>
      <p:sp>
        <p:nvSpPr>
          <p:cNvPr id="5" name="Footer Placeholder 4">
            <a:extLst>
              <a:ext uri="{FF2B5EF4-FFF2-40B4-BE49-F238E27FC236}">
                <a16:creationId xmlns:a16="http://schemas.microsoft.com/office/drawing/2014/main" id="{76AB4CC6-5783-4332-9F4C-53EC38DC819C}"/>
              </a:ext>
            </a:extLst>
          </p:cNvPr>
          <p:cNvSpPr txBox="1">
            <a:spLocks noGrp="1"/>
          </p:cNvSpPr>
          <p:nvPr>
            <p:ph type="ftr" sz="quarter" idx="9"/>
          </p:nvPr>
        </p:nvSpPr>
        <p:spPr/>
        <p:txBody>
          <a:bodyPr/>
          <a:lstStyle>
            <a:lvl1pPr>
              <a:defRPr kern="0">
                <a:latin typeface="Arial"/>
                <a:ea typeface="Arial"/>
                <a:cs typeface="Arial"/>
              </a:defRPr>
            </a:lvl1pPr>
          </a:lstStyle>
          <a:p>
            <a:pPr lvl="0"/>
            <a:endParaRPr lang="en-US"/>
          </a:p>
        </p:txBody>
      </p:sp>
      <p:sp>
        <p:nvSpPr>
          <p:cNvPr id="6" name="Slide Number Placeholder 5">
            <a:extLst>
              <a:ext uri="{FF2B5EF4-FFF2-40B4-BE49-F238E27FC236}">
                <a16:creationId xmlns:a16="http://schemas.microsoft.com/office/drawing/2014/main" id="{3AA9D3B4-571B-4251-A1F5-47CCA8E1E588}"/>
              </a:ext>
            </a:extLst>
          </p:cNvPr>
          <p:cNvSpPr txBox="1">
            <a:spLocks noGrp="1"/>
          </p:cNvSpPr>
          <p:nvPr>
            <p:ph type="sldNum" sz="quarter" idx="8"/>
          </p:nvPr>
        </p:nvSpPr>
        <p:spPr/>
        <p:txBody>
          <a:bodyPr/>
          <a:lstStyle>
            <a:lvl1pPr>
              <a:defRPr kern="0">
                <a:latin typeface="Arial"/>
                <a:ea typeface="Arial"/>
                <a:cs typeface="Arial"/>
              </a:defRPr>
            </a:lvl1pPr>
          </a:lstStyle>
          <a:p>
            <a:pPr lvl="0"/>
            <a:fld id="{D688E3FE-919A-489A-988C-ACFCDEE96419}" type="slidenum">
              <a:t>‹#›</a:t>
            </a:fld>
            <a:endParaRPr lang="en-US"/>
          </a:p>
        </p:txBody>
      </p:sp>
    </p:spTree>
    <p:extLst>
      <p:ext uri="{BB962C8B-B14F-4D97-AF65-F5344CB8AC3E}">
        <p14:creationId xmlns:p14="http://schemas.microsoft.com/office/powerpoint/2010/main" val="183471702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B0973-DDD2-4100-A66E-D91E496ACDB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B9E0C5CC-B9CA-4327-8BDE-907F754DB00C}"/>
              </a:ext>
            </a:extLst>
          </p:cNvPr>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025223-2BFA-4CDF-9085-CDCB0249239B}"/>
              </a:ext>
            </a:extLst>
          </p:cNvPr>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13A838-2963-4081-B11F-626A5FD25643}"/>
              </a:ext>
            </a:extLst>
          </p:cNvPr>
          <p:cNvSpPr txBox="1">
            <a:spLocks noGrp="1"/>
          </p:cNvSpPr>
          <p:nvPr>
            <p:ph type="dt" sz="half" idx="7"/>
          </p:nvPr>
        </p:nvSpPr>
        <p:spPr/>
        <p:txBody>
          <a:bodyPr/>
          <a:lstStyle>
            <a:lvl1pPr>
              <a:defRPr kern="0">
                <a:latin typeface="Arial"/>
                <a:ea typeface="Arial"/>
                <a:cs typeface="Arial"/>
              </a:defRPr>
            </a:lvl1pPr>
          </a:lstStyle>
          <a:p>
            <a:pPr lvl="0"/>
            <a:fld id="{00083965-D823-4E6D-A174-3C7A869C2464}" type="datetime1">
              <a:rPr lang="en-US"/>
              <a:pPr lvl="0"/>
              <a:t>6/18/2020</a:t>
            </a:fld>
            <a:endParaRPr lang="en-US"/>
          </a:p>
        </p:txBody>
      </p:sp>
      <p:sp>
        <p:nvSpPr>
          <p:cNvPr id="6" name="Footer Placeholder 5">
            <a:extLst>
              <a:ext uri="{FF2B5EF4-FFF2-40B4-BE49-F238E27FC236}">
                <a16:creationId xmlns:a16="http://schemas.microsoft.com/office/drawing/2014/main" id="{88FF41B6-5E5E-4D6C-9AC8-767FA4178DAC}"/>
              </a:ext>
            </a:extLst>
          </p:cNvPr>
          <p:cNvSpPr txBox="1">
            <a:spLocks noGrp="1"/>
          </p:cNvSpPr>
          <p:nvPr>
            <p:ph type="ftr" sz="quarter" idx="9"/>
          </p:nvPr>
        </p:nvSpPr>
        <p:spPr/>
        <p:txBody>
          <a:bodyPr/>
          <a:lstStyle>
            <a:lvl1pPr>
              <a:defRPr kern="0">
                <a:latin typeface="Arial"/>
                <a:ea typeface="Arial"/>
                <a:cs typeface="Arial"/>
              </a:defRPr>
            </a:lvl1pPr>
          </a:lstStyle>
          <a:p>
            <a:pPr lvl="0"/>
            <a:endParaRPr lang="en-US"/>
          </a:p>
        </p:txBody>
      </p:sp>
      <p:sp>
        <p:nvSpPr>
          <p:cNvPr id="7" name="Slide Number Placeholder 6">
            <a:extLst>
              <a:ext uri="{FF2B5EF4-FFF2-40B4-BE49-F238E27FC236}">
                <a16:creationId xmlns:a16="http://schemas.microsoft.com/office/drawing/2014/main" id="{C4AC3F79-5070-4440-99E0-FB91F2B4DDA9}"/>
              </a:ext>
            </a:extLst>
          </p:cNvPr>
          <p:cNvSpPr txBox="1">
            <a:spLocks noGrp="1"/>
          </p:cNvSpPr>
          <p:nvPr>
            <p:ph type="sldNum" sz="quarter" idx="8"/>
          </p:nvPr>
        </p:nvSpPr>
        <p:spPr/>
        <p:txBody>
          <a:bodyPr/>
          <a:lstStyle>
            <a:lvl1pPr>
              <a:defRPr kern="0">
                <a:latin typeface="Arial"/>
                <a:ea typeface="Arial"/>
                <a:cs typeface="Arial"/>
              </a:defRPr>
            </a:lvl1pPr>
          </a:lstStyle>
          <a:p>
            <a:pPr lvl="0"/>
            <a:fld id="{BAFF2488-7E64-443A-9807-78F94D02F5D7}" type="slidenum">
              <a:t>‹#›</a:t>
            </a:fld>
            <a:endParaRPr lang="en-US"/>
          </a:p>
        </p:txBody>
      </p:sp>
    </p:spTree>
    <p:extLst>
      <p:ext uri="{BB962C8B-B14F-4D97-AF65-F5344CB8AC3E}">
        <p14:creationId xmlns:p14="http://schemas.microsoft.com/office/powerpoint/2010/main" val="2058086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6E38-C3B9-4F29-86AB-2A462AC3192A}"/>
              </a:ext>
            </a:extLst>
          </p:cNvPr>
          <p:cNvSpPr txBox="1">
            <a:spLocks noGrp="1"/>
          </p:cNvSpPr>
          <p:nvPr>
            <p:ph type="title"/>
          </p:nvPr>
        </p:nvSpPr>
        <p:spPr>
          <a:xfrm>
            <a:off x="629838" y="365129"/>
            <a:ext cx="78867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AF596458-7055-49CB-835D-030B45F8C072}"/>
              </a:ext>
            </a:extLst>
          </p:cNvPr>
          <p:cNvSpPr txBox="1">
            <a:spLocks noGrp="1"/>
          </p:cNvSpPr>
          <p:nvPr>
            <p:ph type="body" idx="1"/>
          </p:nvPr>
        </p:nvSpPr>
        <p:spPr>
          <a:xfrm>
            <a:off x="629838" y="1681160"/>
            <a:ext cx="3868341"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68D4CBBB-B781-4AF5-8421-F77730C0669C}"/>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74CF18-CAF3-4FDD-9075-DBFF47A2F681}"/>
              </a:ext>
            </a:extLst>
          </p:cNvPr>
          <p:cNvSpPr txBox="1">
            <a:spLocks noGrp="1"/>
          </p:cNvSpPr>
          <p:nvPr>
            <p:ph type="body" idx="3"/>
          </p:nvPr>
        </p:nvSpPr>
        <p:spPr>
          <a:xfrm>
            <a:off x="4629149" y="1681160"/>
            <a:ext cx="3887388"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C72C2B13-189E-4A34-BE5A-FC05755DA0E1}"/>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5ED2D-9EF1-4380-A510-15BE093F31B0}"/>
              </a:ext>
            </a:extLst>
          </p:cNvPr>
          <p:cNvSpPr txBox="1">
            <a:spLocks noGrp="1"/>
          </p:cNvSpPr>
          <p:nvPr>
            <p:ph type="dt" sz="half" idx="7"/>
          </p:nvPr>
        </p:nvSpPr>
        <p:spPr/>
        <p:txBody>
          <a:bodyPr/>
          <a:lstStyle>
            <a:lvl1pPr>
              <a:defRPr kern="0">
                <a:latin typeface="Arial"/>
                <a:ea typeface="Arial"/>
                <a:cs typeface="Arial"/>
              </a:defRPr>
            </a:lvl1pPr>
          </a:lstStyle>
          <a:p>
            <a:pPr lvl="0"/>
            <a:fld id="{5348BD29-F06F-46A8-85BD-1B2FA420E1E6}" type="datetime1">
              <a:rPr lang="en-US"/>
              <a:pPr lvl="0"/>
              <a:t>6/18/2020</a:t>
            </a:fld>
            <a:endParaRPr lang="en-US"/>
          </a:p>
        </p:txBody>
      </p:sp>
      <p:sp>
        <p:nvSpPr>
          <p:cNvPr id="8" name="Footer Placeholder 7">
            <a:extLst>
              <a:ext uri="{FF2B5EF4-FFF2-40B4-BE49-F238E27FC236}">
                <a16:creationId xmlns:a16="http://schemas.microsoft.com/office/drawing/2014/main" id="{8B15E3D2-C1FC-4005-A3C4-4A91761F51FE}"/>
              </a:ext>
            </a:extLst>
          </p:cNvPr>
          <p:cNvSpPr txBox="1">
            <a:spLocks noGrp="1"/>
          </p:cNvSpPr>
          <p:nvPr>
            <p:ph type="ftr" sz="quarter" idx="9"/>
          </p:nvPr>
        </p:nvSpPr>
        <p:spPr/>
        <p:txBody>
          <a:bodyPr/>
          <a:lstStyle>
            <a:lvl1pPr>
              <a:defRPr kern="0">
                <a:latin typeface="Arial"/>
                <a:ea typeface="Arial"/>
                <a:cs typeface="Arial"/>
              </a:defRPr>
            </a:lvl1pPr>
          </a:lstStyle>
          <a:p>
            <a:pPr lvl="0"/>
            <a:endParaRPr lang="en-US"/>
          </a:p>
        </p:txBody>
      </p:sp>
      <p:sp>
        <p:nvSpPr>
          <p:cNvPr id="9" name="Slide Number Placeholder 8">
            <a:extLst>
              <a:ext uri="{FF2B5EF4-FFF2-40B4-BE49-F238E27FC236}">
                <a16:creationId xmlns:a16="http://schemas.microsoft.com/office/drawing/2014/main" id="{66F42384-F638-4E5A-B06F-3BD2710A9909}"/>
              </a:ext>
            </a:extLst>
          </p:cNvPr>
          <p:cNvSpPr txBox="1">
            <a:spLocks noGrp="1"/>
          </p:cNvSpPr>
          <p:nvPr>
            <p:ph type="sldNum" sz="quarter" idx="8"/>
          </p:nvPr>
        </p:nvSpPr>
        <p:spPr/>
        <p:txBody>
          <a:bodyPr/>
          <a:lstStyle>
            <a:lvl1pPr>
              <a:defRPr kern="0">
                <a:latin typeface="Arial"/>
                <a:ea typeface="Arial"/>
                <a:cs typeface="Arial"/>
              </a:defRPr>
            </a:lvl1pPr>
          </a:lstStyle>
          <a:p>
            <a:pPr lvl="0"/>
            <a:fld id="{6004790B-D2BB-437E-AC22-4037B2A37BFD}" type="slidenum">
              <a:t>‹#›</a:t>
            </a:fld>
            <a:endParaRPr lang="en-US"/>
          </a:p>
        </p:txBody>
      </p:sp>
    </p:spTree>
    <p:extLst>
      <p:ext uri="{BB962C8B-B14F-4D97-AF65-F5344CB8AC3E}">
        <p14:creationId xmlns:p14="http://schemas.microsoft.com/office/powerpoint/2010/main" val="2015653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613A-900C-4029-9186-DD79B9AE004F}"/>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C1FC54C0-4AB6-4ACD-ADB9-C381F6E165BE}"/>
              </a:ext>
            </a:extLst>
          </p:cNvPr>
          <p:cNvSpPr txBox="1">
            <a:spLocks noGrp="1"/>
          </p:cNvSpPr>
          <p:nvPr>
            <p:ph type="dt" sz="half" idx="7"/>
          </p:nvPr>
        </p:nvSpPr>
        <p:spPr/>
        <p:txBody>
          <a:bodyPr/>
          <a:lstStyle>
            <a:lvl1pPr>
              <a:defRPr kern="0">
                <a:latin typeface="Arial"/>
                <a:ea typeface="Arial"/>
                <a:cs typeface="Arial"/>
              </a:defRPr>
            </a:lvl1pPr>
          </a:lstStyle>
          <a:p>
            <a:pPr lvl="0"/>
            <a:fld id="{AAC7F6A2-3C16-419F-8D29-2BE2B4C79B9C}" type="datetime1">
              <a:rPr lang="en-US"/>
              <a:pPr lvl="0"/>
              <a:t>6/18/2020</a:t>
            </a:fld>
            <a:endParaRPr lang="en-US"/>
          </a:p>
        </p:txBody>
      </p:sp>
      <p:sp>
        <p:nvSpPr>
          <p:cNvPr id="4" name="Footer Placeholder 3">
            <a:extLst>
              <a:ext uri="{FF2B5EF4-FFF2-40B4-BE49-F238E27FC236}">
                <a16:creationId xmlns:a16="http://schemas.microsoft.com/office/drawing/2014/main" id="{7C4C7E12-38E0-4A9C-ACD3-5AD44B1A0595}"/>
              </a:ext>
            </a:extLst>
          </p:cNvPr>
          <p:cNvSpPr txBox="1">
            <a:spLocks noGrp="1"/>
          </p:cNvSpPr>
          <p:nvPr>
            <p:ph type="ftr" sz="quarter" idx="9"/>
          </p:nvPr>
        </p:nvSpPr>
        <p:spPr/>
        <p:txBody>
          <a:bodyPr/>
          <a:lstStyle>
            <a:lvl1pPr>
              <a:defRPr kern="0">
                <a:latin typeface="Arial"/>
                <a:ea typeface="Arial"/>
                <a:cs typeface="Arial"/>
              </a:defRPr>
            </a:lvl1pPr>
          </a:lstStyle>
          <a:p>
            <a:pPr lvl="0"/>
            <a:endParaRPr lang="en-US"/>
          </a:p>
        </p:txBody>
      </p:sp>
      <p:sp>
        <p:nvSpPr>
          <p:cNvPr id="5" name="Slide Number Placeholder 4">
            <a:extLst>
              <a:ext uri="{FF2B5EF4-FFF2-40B4-BE49-F238E27FC236}">
                <a16:creationId xmlns:a16="http://schemas.microsoft.com/office/drawing/2014/main" id="{C03CBB9D-2E7A-4951-8C4C-5374B169FC02}"/>
              </a:ext>
            </a:extLst>
          </p:cNvPr>
          <p:cNvSpPr txBox="1">
            <a:spLocks noGrp="1"/>
          </p:cNvSpPr>
          <p:nvPr>
            <p:ph type="sldNum" sz="quarter" idx="8"/>
          </p:nvPr>
        </p:nvSpPr>
        <p:spPr/>
        <p:txBody>
          <a:bodyPr/>
          <a:lstStyle>
            <a:lvl1pPr>
              <a:defRPr kern="0">
                <a:latin typeface="Arial"/>
                <a:ea typeface="Arial"/>
                <a:cs typeface="Arial"/>
              </a:defRPr>
            </a:lvl1pPr>
          </a:lstStyle>
          <a:p>
            <a:pPr lvl="0"/>
            <a:fld id="{53CFA4BF-A581-4EE4-AF41-7F73ECF8B2F2}" type="slidenum">
              <a:t>‹#›</a:t>
            </a:fld>
            <a:endParaRPr lang="en-US"/>
          </a:p>
        </p:txBody>
      </p:sp>
    </p:spTree>
    <p:extLst>
      <p:ext uri="{BB962C8B-B14F-4D97-AF65-F5344CB8AC3E}">
        <p14:creationId xmlns:p14="http://schemas.microsoft.com/office/powerpoint/2010/main" val="127619227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4C7A4-31C8-47F4-B276-F797E96C53D1}"/>
              </a:ext>
            </a:extLst>
          </p:cNvPr>
          <p:cNvSpPr txBox="1">
            <a:spLocks noGrp="1"/>
          </p:cNvSpPr>
          <p:nvPr>
            <p:ph type="dt" sz="half" idx="7"/>
          </p:nvPr>
        </p:nvSpPr>
        <p:spPr/>
        <p:txBody>
          <a:bodyPr/>
          <a:lstStyle>
            <a:lvl1pPr>
              <a:defRPr kern="0">
                <a:latin typeface="Arial"/>
                <a:ea typeface="Arial"/>
                <a:cs typeface="Arial"/>
              </a:defRPr>
            </a:lvl1pPr>
          </a:lstStyle>
          <a:p>
            <a:pPr lvl="0"/>
            <a:fld id="{78E87BC2-6499-43C6-9435-6CA919C6660A}" type="datetime1">
              <a:rPr lang="en-US"/>
              <a:pPr lvl="0"/>
              <a:t>6/18/2020</a:t>
            </a:fld>
            <a:endParaRPr lang="en-US"/>
          </a:p>
        </p:txBody>
      </p:sp>
      <p:sp>
        <p:nvSpPr>
          <p:cNvPr id="3" name="Footer Placeholder 2">
            <a:extLst>
              <a:ext uri="{FF2B5EF4-FFF2-40B4-BE49-F238E27FC236}">
                <a16:creationId xmlns:a16="http://schemas.microsoft.com/office/drawing/2014/main" id="{13B4C1F3-52BA-40F1-844D-DE3A89292C52}"/>
              </a:ext>
            </a:extLst>
          </p:cNvPr>
          <p:cNvSpPr txBox="1">
            <a:spLocks noGrp="1"/>
          </p:cNvSpPr>
          <p:nvPr>
            <p:ph type="ftr" sz="quarter" idx="9"/>
          </p:nvPr>
        </p:nvSpPr>
        <p:spPr/>
        <p:txBody>
          <a:bodyPr/>
          <a:lstStyle>
            <a:lvl1pPr>
              <a:defRPr kern="0">
                <a:latin typeface="Arial"/>
                <a:ea typeface="Arial"/>
                <a:cs typeface="Arial"/>
              </a:defRPr>
            </a:lvl1pPr>
          </a:lstStyle>
          <a:p>
            <a:pPr lvl="0"/>
            <a:endParaRPr lang="en-US"/>
          </a:p>
        </p:txBody>
      </p:sp>
      <p:sp>
        <p:nvSpPr>
          <p:cNvPr id="4" name="Slide Number Placeholder 3">
            <a:extLst>
              <a:ext uri="{FF2B5EF4-FFF2-40B4-BE49-F238E27FC236}">
                <a16:creationId xmlns:a16="http://schemas.microsoft.com/office/drawing/2014/main" id="{6310DBE6-E4B7-46D0-8BF3-18708E6B5898}"/>
              </a:ext>
            </a:extLst>
          </p:cNvPr>
          <p:cNvSpPr txBox="1">
            <a:spLocks noGrp="1"/>
          </p:cNvSpPr>
          <p:nvPr>
            <p:ph type="sldNum" sz="quarter" idx="8"/>
          </p:nvPr>
        </p:nvSpPr>
        <p:spPr/>
        <p:txBody>
          <a:bodyPr/>
          <a:lstStyle>
            <a:lvl1pPr>
              <a:defRPr kern="0">
                <a:latin typeface="Arial"/>
                <a:ea typeface="Arial"/>
                <a:cs typeface="Arial"/>
              </a:defRPr>
            </a:lvl1pPr>
          </a:lstStyle>
          <a:p>
            <a:pPr lvl="0"/>
            <a:fld id="{134F338A-C0E7-4D52-A15B-AA427B40559B}" type="slidenum">
              <a:t>‹#›</a:t>
            </a:fld>
            <a:endParaRPr lang="en-US"/>
          </a:p>
        </p:txBody>
      </p:sp>
    </p:spTree>
    <p:extLst>
      <p:ext uri="{BB962C8B-B14F-4D97-AF65-F5344CB8AC3E}">
        <p14:creationId xmlns:p14="http://schemas.microsoft.com/office/powerpoint/2010/main" val="375639879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OBJECT_WITH_CAPTION_TEXT">
    <p:spTree>
      <p:nvGrpSpPr>
        <p:cNvPr id="1" name=""/>
        <p:cNvGrpSpPr/>
        <p:nvPr/>
      </p:nvGrpSpPr>
      <p:grpSpPr>
        <a:xfrm>
          <a:off x="0" y="0"/>
          <a:ext cx="0" cy="0"/>
          <a:chOff x="0" y="0"/>
          <a:chExt cx="0" cy="0"/>
        </a:xfrm>
      </p:grpSpPr>
      <p:sp>
        <p:nvSpPr>
          <p:cNvPr id="2" name="Google Shape;98;p147">
            <a:extLst>
              <a:ext uri="{FF2B5EF4-FFF2-40B4-BE49-F238E27FC236}">
                <a16:creationId xmlns:a16="http://schemas.microsoft.com/office/drawing/2014/main" id="{A5F53AB5-847A-44F8-89B6-980907994CE5}"/>
              </a:ext>
            </a:extLst>
          </p:cNvPr>
          <p:cNvSpPr txBox="1">
            <a:spLocks noGrp="1"/>
          </p:cNvSpPr>
          <p:nvPr>
            <p:ph type="body" idx="2"/>
          </p:nvPr>
        </p:nvSpPr>
        <p:spPr>
          <a:xfrm>
            <a:off x="342900" y="2926080"/>
            <a:ext cx="2400300" cy="3379119"/>
          </a:xfrm>
        </p:spPr>
        <p:txBody>
          <a:bodyPr lIns="91421" rIns="91421"/>
          <a:lstStyle>
            <a:lvl1pPr indent="-228600">
              <a:buNone/>
              <a:defRPr lang="en-CA" sz="1500">
                <a:solidFill>
                  <a:srgbClr val="FFFFFF"/>
                </a:solidFill>
              </a:defRPr>
            </a:lvl1pPr>
          </a:lstStyle>
          <a:p>
            <a:pPr lvl="0"/>
            <a:endParaRPr lang="en-CA"/>
          </a:p>
        </p:txBody>
      </p:sp>
      <p:sp>
        <p:nvSpPr>
          <p:cNvPr id="3" name="Google Shape;99;p147">
            <a:extLst>
              <a:ext uri="{FF2B5EF4-FFF2-40B4-BE49-F238E27FC236}">
                <a16:creationId xmlns:a16="http://schemas.microsoft.com/office/drawing/2014/main" id="{0E261F53-4292-4E55-86DD-9DE05503E5EB}"/>
              </a:ext>
            </a:extLst>
          </p:cNvPr>
          <p:cNvSpPr txBox="1">
            <a:spLocks noGrp="1"/>
          </p:cNvSpPr>
          <p:nvPr>
            <p:ph type="dt" sz="half" idx="7"/>
          </p:nvPr>
        </p:nvSpPr>
        <p:spPr>
          <a:xfrm>
            <a:off x="349145" y="6459806"/>
            <a:ext cx="1963884" cy="365129"/>
          </a:xfrm>
        </p:spPr>
        <p:txBody>
          <a:bodyPr/>
          <a:lstStyle>
            <a:lvl1pPr>
              <a:defRPr/>
            </a:lvl1pPr>
          </a:lstStyle>
          <a:p>
            <a:pPr lvl="0"/>
            <a:endParaRPr lang="en-CA"/>
          </a:p>
        </p:txBody>
      </p:sp>
      <p:sp>
        <p:nvSpPr>
          <p:cNvPr id="4" name="Google Shape;100;p147">
            <a:extLst>
              <a:ext uri="{FF2B5EF4-FFF2-40B4-BE49-F238E27FC236}">
                <a16:creationId xmlns:a16="http://schemas.microsoft.com/office/drawing/2014/main" id="{1E88FFCC-8937-4FB7-8D6E-AA4D0F19FBFA}"/>
              </a:ext>
            </a:extLst>
          </p:cNvPr>
          <p:cNvSpPr txBox="1">
            <a:spLocks noGrp="1"/>
          </p:cNvSpPr>
          <p:nvPr>
            <p:ph type="ftr" sz="quarter" idx="9"/>
          </p:nvPr>
        </p:nvSpPr>
        <p:spPr>
          <a:xfrm>
            <a:off x="3600450" y="6459806"/>
            <a:ext cx="3486149" cy="365129"/>
          </a:xfrm>
        </p:spPr>
        <p:txBody>
          <a:bodyPr anchorCtr="0"/>
          <a:lstStyle>
            <a:lvl1pPr algn="l">
              <a:defRPr>
                <a:solidFill>
                  <a:srgbClr val="262626"/>
                </a:solidFill>
              </a:defRPr>
            </a:lvl1pPr>
          </a:lstStyle>
          <a:p>
            <a:pPr lvl="0"/>
            <a:endParaRPr lang="en-CA"/>
          </a:p>
        </p:txBody>
      </p:sp>
      <p:sp>
        <p:nvSpPr>
          <p:cNvPr id="5" name="Google Shape;101;p147">
            <a:extLst>
              <a:ext uri="{FF2B5EF4-FFF2-40B4-BE49-F238E27FC236}">
                <a16:creationId xmlns:a16="http://schemas.microsoft.com/office/drawing/2014/main" id="{A13E6FA1-1C97-47A5-BB7E-DFD97F7B7F14}"/>
              </a:ext>
            </a:extLst>
          </p:cNvPr>
          <p:cNvSpPr txBox="1">
            <a:spLocks noGrp="1"/>
          </p:cNvSpPr>
          <p:nvPr>
            <p:ph type="sldNum" sz="quarter" idx="8"/>
          </p:nvPr>
        </p:nvSpPr>
        <p:spPr/>
        <p:txBody>
          <a:bodyPr/>
          <a:lstStyle>
            <a:lvl1pPr>
              <a:defRPr>
                <a:solidFill>
                  <a:srgbClr val="262626"/>
                </a:solidFill>
              </a:defRPr>
            </a:lvl1pPr>
          </a:lstStyle>
          <a:p>
            <a:pPr lvl="0"/>
            <a:fld id="{F793D8A0-97FB-4302-9C68-2363E3B750E7}" type="slidenum">
              <a:t>‹#›</a:t>
            </a:fld>
            <a:endParaRPr lang="en-CA"/>
          </a:p>
        </p:txBody>
      </p:sp>
      <p:grpSp>
        <p:nvGrpSpPr>
          <p:cNvPr id="6" name="Google Shape;54;p142">
            <a:extLst>
              <a:ext uri="{FF2B5EF4-FFF2-40B4-BE49-F238E27FC236}">
                <a16:creationId xmlns:a16="http://schemas.microsoft.com/office/drawing/2014/main" id="{4DEE4472-7E12-4B9C-A99C-B6B04705F24C}"/>
              </a:ext>
            </a:extLst>
          </p:cNvPr>
          <p:cNvGrpSpPr/>
          <p:nvPr/>
        </p:nvGrpSpPr>
        <p:grpSpPr>
          <a:xfrm>
            <a:off x="3460226" y="172227"/>
            <a:ext cx="5029200" cy="559292"/>
            <a:chOff x="3460226" y="172227"/>
            <a:chExt cx="5029200" cy="559292"/>
          </a:xfrm>
        </p:grpSpPr>
        <p:grpSp>
          <p:nvGrpSpPr>
            <p:cNvPr id="7" name="Google Shape;55;p142">
              <a:extLst>
                <a:ext uri="{FF2B5EF4-FFF2-40B4-BE49-F238E27FC236}">
                  <a16:creationId xmlns:a16="http://schemas.microsoft.com/office/drawing/2014/main" id="{F6719B58-C8CF-4FDD-AF40-39B5BA74152F}"/>
                </a:ext>
              </a:extLst>
            </p:cNvPr>
            <p:cNvGrpSpPr/>
            <p:nvPr/>
          </p:nvGrpSpPr>
          <p:grpSpPr>
            <a:xfrm>
              <a:off x="3460226" y="172227"/>
              <a:ext cx="3994730" cy="559292"/>
              <a:chOff x="3460226" y="172227"/>
              <a:chExt cx="3994730" cy="559292"/>
            </a:xfrm>
          </p:grpSpPr>
          <p:pic>
            <p:nvPicPr>
              <p:cNvPr id="8" name="Google Shape;56;p142">
                <a:extLst>
                  <a:ext uri="{FF2B5EF4-FFF2-40B4-BE49-F238E27FC236}">
                    <a16:creationId xmlns:a16="http://schemas.microsoft.com/office/drawing/2014/main" id="{B979B5C7-2ECD-45DF-97F2-A6C0A860A854}"/>
                  </a:ext>
                </a:extLst>
              </p:cNvPr>
              <p:cNvPicPr>
                <a:picLocks noChangeAspect="1"/>
              </p:cNvPicPr>
              <p:nvPr/>
            </p:nvPicPr>
            <p:blipFill>
              <a:blip r:embed="rId2">
                <a:alphaModFix/>
              </a:blip>
              <a:srcRect/>
              <a:stretch>
                <a:fillRect/>
              </a:stretch>
            </p:blipFill>
            <p:spPr>
              <a:xfrm>
                <a:off x="3460226" y="172227"/>
                <a:ext cx="1255672" cy="559292"/>
              </a:xfrm>
              <a:prstGeom prst="rect">
                <a:avLst/>
              </a:prstGeom>
              <a:noFill/>
              <a:ln cap="flat">
                <a:noFill/>
              </a:ln>
            </p:spPr>
          </p:pic>
          <p:pic>
            <p:nvPicPr>
              <p:cNvPr id="9" name="Google Shape;57;p142">
                <a:extLst>
                  <a:ext uri="{FF2B5EF4-FFF2-40B4-BE49-F238E27FC236}">
                    <a16:creationId xmlns:a16="http://schemas.microsoft.com/office/drawing/2014/main" id="{6A793DB4-AFFA-44CE-86F1-22A48517263E}"/>
                  </a:ext>
                </a:extLst>
              </p:cNvPr>
              <p:cNvPicPr>
                <a:picLocks noChangeAspect="1"/>
              </p:cNvPicPr>
              <p:nvPr/>
            </p:nvPicPr>
            <p:blipFill>
              <a:blip r:embed="rId3">
                <a:alphaModFix/>
              </a:blip>
              <a:srcRect/>
              <a:stretch>
                <a:fillRect/>
              </a:stretch>
            </p:blipFill>
            <p:spPr>
              <a:xfrm>
                <a:off x="4858225" y="277922"/>
                <a:ext cx="1172178" cy="347910"/>
              </a:xfrm>
              <a:prstGeom prst="rect">
                <a:avLst/>
              </a:prstGeom>
              <a:noFill/>
              <a:ln cap="flat">
                <a:noFill/>
              </a:ln>
            </p:spPr>
          </p:pic>
          <p:pic>
            <p:nvPicPr>
              <p:cNvPr id="10" name="Google Shape;58;p142">
                <a:extLst>
                  <a:ext uri="{FF2B5EF4-FFF2-40B4-BE49-F238E27FC236}">
                    <a16:creationId xmlns:a16="http://schemas.microsoft.com/office/drawing/2014/main" id="{42BAB048-6746-42D6-8F76-2FA9219DF95C}"/>
                  </a:ext>
                </a:extLst>
              </p:cNvPr>
              <p:cNvPicPr>
                <a:picLocks noChangeAspect="1"/>
              </p:cNvPicPr>
              <p:nvPr/>
            </p:nvPicPr>
            <p:blipFill>
              <a:blip r:embed="rId4"/>
              <a:stretch>
                <a:fillRect/>
              </a:stretch>
            </p:blipFill>
            <p:spPr>
              <a:xfrm>
                <a:off x="6069101" y="214664"/>
                <a:ext cx="1385855" cy="474409"/>
              </a:xfrm>
              <a:prstGeom prst="rect">
                <a:avLst/>
              </a:prstGeom>
              <a:noFill/>
              <a:ln cap="flat">
                <a:noFill/>
              </a:ln>
            </p:spPr>
          </p:pic>
        </p:grpSp>
        <p:pic>
          <p:nvPicPr>
            <p:cNvPr id="11" name="Google Shape;59;p142" descr="A picture containing clipart&#10;&#10;Description generated with very high confidence">
              <a:extLst>
                <a:ext uri="{FF2B5EF4-FFF2-40B4-BE49-F238E27FC236}">
                  <a16:creationId xmlns:a16="http://schemas.microsoft.com/office/drawing/2014/main" id="{375CB369-92BB-4F1F-9A93-5710EE14BA27}"/>
                </a:ext>
              </a:extLst>
            </p:cNvPr>
            <p:cNvPicPr>
              <a:picLocks noChangeAspect="1"/>
            </p:cNvPicPr>
            <p:nvPr/>
          </p:nvPicPr>
          <p:blipFill>
            <a:blip r:embed="rId5">
              <a:alphaModFix/>
            </a:blip>
            <a:srcRect/>
            <a:stretch>
              <a:fillRect/>
            </a:stretch>
          </p:blipFill>
          <p:spPr>
            <a:xfrm>
              <a:off x="7476363" y="291263"/>
              <a:ext cx="1013063" cy="321219"/>
            </a:xfrm>
            <a:prstGeom prst="rect">
              <a:avLst/>
            </a:prstGeom>
            <a:noFill/>
            <a:ln cap="flat">
              <a:noFill/>
            </a:ln>
          </p:spPr>
        </p:pic>
      </p:grpSp>
    </p:spTree>
    <p:extLst>
      <p:ext uri="{BB962C8B-B14F-4D97-AF65-F5344CB8AC3E}">
        <p14:creationId xmlns:p14="http://schemas.microsoft.com/office/powerpoint/2010/main" val="2734414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2AD9-0791-4185-9BFD-B1B58F2D2B23}"/>
              </a:ext>
            </a:extLst>
          </p:cNvPr>
          <p:cNvSpPr txBox="1">
            <a:spLocks noGrp="1"/>
          </p:cNvSpPr>
          <p:nvPr>
            <p:ph type="title"/>
          </p:nvPr>
        </p:nvSpPr>
        <p:spPr>
          <a:xfrm>
            <a:off x="629838" y="457200"/>
            <a:ext cx="2949177"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86F1046F-36B2-4B27-91A0-AD4536D5B98D}"/>
              </a:ext>
            </a:extLst>
          </p:cNvPr>
          <p:cNvSpPr txBox="1">
            <a:spLocks noGrp="1"/>
          </p:cNvSpPr>
          <p:nvPr>
            <p:ph idx="1"/>
          </p:nvPr>
        </p:nvSpPr>
        <p:spPr>
          <a:xfrm>
            <a:off x="3887388" y="987433"/>
            <a:ext cx="4629149"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5CEDC9-0A31-49D1-ACD5-5C6F6336FE4B}"/>
              </a:ext>
            </a:extLst>
          </p:cNvPr>
          <p:cNvSpPr txBox="1">
            <a:spLocks noGrp="1"/>
          </p:cNvSpPr>
          <p:nvPr>
            <p:ph type="body" idx="2"/>
          </p:nvPr>
        </p:nvSpPr>
        <p:spPr>
          <a:xfrm>
            <a:off x="629838" y="2057400"/>
            <a:ext cx="2949177"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891F28DC-F20D-4BC0-AEFC-93C0029FF2D7}"/>
              </a:ext>
            </a:extLst>
          </p:cNvPr>
          <p:cNvSpPr txBox="1">
            <a:spLocks noGrp="1"/>
          </p:cNvSpPr>
          <p:nvPr>
            <p:ph type="dt" sz="half" idx="7"/>
          </p:nvPr>
        </p:nvSpPr>
        <p:spPr/>
        <p:txBody>
          <a:bodyPr/>
          <a:lstStyle>
            <a:lvl1pPr>
              <a:defRPr kern="0">
                <a:latin typeface="Arial"/>
                <a:ea typeface="Arial"/>
                <a:cs typeface="Arial"/>
              </a:defRPr>
            </a:lvl1pPr>
          </a:lstStyle>
          <a:p>
            <a:pPr lvl="0"/>
            <a:fld id="{0F3D206C-13C6-407D-A5F9-0CE86FFD226F}" type="datetime1">
              <a:rPr lang="en-US"/>
              <a:pPr lvl="0"/>
              <a:t>6/18/2020</a:t>
            </a:fld>
            <a:endParaRPr lang="en-US"/>
          </a:p>
        </p:txBody>
      </p:sp>
      <p:sp>
        <p:nvSpPr>
          <p:cNvPr id="6" name="Footer Placeholder 5">
            <a:extLst>
              <a:ext uri="{FF2B5EF4-FFF2-40B4-BE49-F238E27FC236}">
                <a16:creationId xmlns:a16="http://schemas.microsoft.com/office/drawing/2014/main" id="{58D335E4-27B4-44F5-BBF0-F71D39CD1DE7}"/>
              </a:ext>
            </a:extLst>
          </p:cNvPr>
          <p:cNvSpPr txBox="1">
            <a:spLocks noGrp="1"/>
          </p:cNvSpPr>
          <p:nvPr>
            <p:ph type="ftr" sz="quarter" idx="9"/>
          </p:nvPr>
        </p:nvSpPr>
        <p:spPr/>
        <p:txBody>
          <a:bodyPr/>
          <a:lstStyle>
            <a:lvl1pPr>
              <a:defRPr kern="0">
                <a:latin typeface="Arial"/>
                <a:ea typeface="Arial"/>
                <a:cs typeface="Arial"/>
              </a:defRPr>
            </a:lvl1pPr>
          </a:lstStyle>
          <a:p>
            <a:pPr lvl="0"/>
            <a:endParaRPr lang="en-US"/>
          </a:p>
        </p:txBody>
      </p:sp>
      <p:sp>
        <p:nvSpPr>
          <p:cNvPr id="7" name="Slide Number Placeholder 6">
            <a:extLst>
              <a:ext uri="{FF2B5EF4-FFF2-40B4-BE49-F238E27FC236}">
                <a16:creationId xmlns:a16="http://schemas.microsoft.com/office/drawing/2014/main" id="{F8251704-0209-4FF3-B85C-9599E9E8C857}"/>
              </a:ext>
            </a:extLst>
          </p:cNvPr>
          <p:cNvSpPr txBox="1">
            <a:spLocks noGrp="1"/>
          </p:cNvSpPr>
          <p:nvPr>
            <p:ph type="sldNum" sz="quarter" idx="8"/>
          </p:nvPr>
        </p:nvSpPr>
        <p:spPr/>
        <p:txBody>
          <a:bodyPr/>
          <a:lstStyle>
            <a:lvl1pPr>
              <a:defRPr kern="0">
                <a:latin typeface="Arial"/>
                <a:ea typeface="Arial"/>
                <a:cs typeface="Arial"/>
              </a:defRPr>
            </a:lvl1pPr>
          </a:lstStyle>
          <a:p>
            <a:pPr lvl="0"/>
            <a:fld id="{9C1B56F9-7632-4D8A-846C-C1B6E7CE251F}" type="slidenum">
              <a:t>‹#›</a:t>
            </a:fld>
            <a:endParaRPr lang="en-US"/>
          </a:p>
        </p:txBody>
      </p:sp>
    </p:spTree>
    <p:extLst>
      <p:ext uri="{BB962C8B-B14F-4D97-AF65-F5344CB8AC3E}">
        <p14:creationId xmlns:p14="http://schemas.microsoft.com/office/powerpoint/2010/main" val="341140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61C3-309D-445A-B731-342330007988}"/>
              </a:ext>
            </a:extLst>
          </p:cNvPr>
          <p:cNvSpPr txBox="1">
            <a:spLocks noGrp="1"/>
          </p:cNvSpPr>
          <p:nvPr>
            <p:ph type="title"/>
          </p:nvPr>
        </p:nvSpPr>
        <p:spPr>
          <a:xfrm>
            <a:off x="629838" y="457200"/>
            <a:ext cx="2949177"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5E16112E-6651-4DEF-A1F4-FB823BDA0B20}"/>
              </a:ext>
            </a:extLst>
          </p:cNvPr>
          <p:cNvSpPr txBox="1">
            <a:spLocks noGrp="1"/>
          </p:cNvSpPr>
          <p:nvPr>
            <p:ph type="pic" idx="1"/>
          </p:nvPr>
        </p:nvSpPr>
        <p:spPr>
          <a:xfrm>
            <a:off x="3887388" y="987433"/>
            <a:ext cx="4629149" cy="4873623"/>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CC44B9F5-984B-4DF4-9DE5-44E5616E9C67}"/>
              </a:ext>
            </a:extLst>
          </p:cNvPr>
          <p:cNvSpPr txBox="1">
            <a:spLocks noGrp="1"/>
          </p:cNvSpPr>
          <p:nvPr>
            <p:ph type="body" idx="2"/>
          </p:nvPr>
        </p:nvSpPr>
        <p:spPr>
          <a:xfrm>
            <a:off x="629838" y="2057400"/>
            <a:ext cx="2949177"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8C457A38-B876-4CDA-88D4-44376579559B}"/>
              </a:ext>
            </a:extLst>
          </p:cNvPr>
          <p:cNvSpPr txBox="1">
            <a:spLocks noGrp="1"/>
          </p:cNvSpPr>
          <p:nvPr>
            <p:ph type="dt" sz="half" idx="7"/>
          </p:nvPr>
        </p:nvSpPr>
        <p:spPr/>
        <p:txBody>
          <a:bodyPr/>
          <a:lstStyle>
            <a:lvl1pPr>
              <a:defRPr kern="0">
                <a:latin typeface="Arial"/>
                <a:ea typeface="Arial"/>
                <a:cs typeface="Arial"/>
              </a:defRPr>
            </a:lvl1pPr>
          </a:lstStyle>
          <a:p>
            <a:pPr lvl="0"/>
            <a:fld id="{49A77B77-B931-40AF-BC73-D282632308C0}" type="datetime1">
              <a:rPr lang="en-US"/>
              <a:pPr lvl="0"/>
              <a:t>6/18/2020</a:t>
            </a:fld>
            <a:endParaRPr lang="en-US"/>
          </a:p>
        </p:txBody>
      </p:sp>
      <p:sp>
        <p:nvSpPr>
          <p:cNvPr id="6" name="Footer Placeholder 5">
            <a:extLst>
              <a:ext uri="{FF2B5EF4-FFF2-40B4-BE49-F238E27FC236}">
                <a16:creationId xmlns:a16="http://schemas.microsoft.com/office/drawing/2014/main" id="{FFF4DD0B-E65C-4060-BD6C-AF7373601948}"/>
              </a:ext>
            </a:extLst>
          </p:cNvPr>
          <p:cNvSpPr txBox="1">
            <a:spLocks noGrp="1"/>
          </p:cNvSpPr>
          <p:nvPr>
            <p:ph type="ftr" sz="quarter" idx="9"/>
          </p:nvPr>
        </p:nvSpPr>
        <p:spPr/>
        <p:txBody>
          <a:bodyPr/>
          <a:lstStyle>
            <a:lvl1pPr>
              <a:defRPr kern="0">
                <a:latin typeface="Arial"/>
                <a:ea typeface="Arial"/>
                <a:cs typeface="Arial"/>
              </a:defRPr>
            </a:lvl1pPr>
          </a:lstStyle>
          <a:p>
            <a:pPr lvl="0"/>
            <a:endParaRPr lang="en-US"/>
          </a:p>
        </p:txBody>
      </p:sp>
      <p:sp>
        <p:nvSpPr>
          <p:cNvPr id="7" name="Slide Number Placeholder 6">
            <a:extLst>
              <a:ext uri="{FF2B5EF4-FFF2-40B4-BE49-F238E27FC236}">
                <a16:creationId xmlns:a16="http://schemas.microsoft.com/office/drawing/2014/main" id="{BBED804B-A2EE-419B-84BE-B85D0ACA65FF}"/>
              </a:ext>
            </a:extLst>
          </p:cNvPr>
          <p:cNvSpPr txBox="1">
            <a:spLocks noGrp="1"/>
          </p:cNvSpPr>
          <p:nvPr>
            <p:ph type="sldNum" sz="quarter" idx="8"/>
          </p:nvPr>
        </p:nvSpPr>
        <p:spPr/>
        <p:txBody>
          <a:bodyPr/>
          <a:lstStyle>
            <a:lvl1pPr>
              <a:defRPr kern="0">
                <a:latin typeface="Arial"/>
                <a:ea typeface="Arial"/>
                <a:cs typeface="Arial"/>
              </a:defRPr>
            </a:lvl1pPr>
          </a:lstStyle>
          <a:p>
            <a:pPr lvl="0"/>
            <a:fld id="{B5E56157-C57E-4184-B3A4-B4B4D993810D}" type="slidenum">
              <a:t>‹#›</a:t>
            </a:fld>
            <a:endParaRPr lang="en-US"/>
          </a:p>
        </p:txBody>
      </p:sp>
    </p:spTree>
    <p:extLst>
      <p:ext uri="{BB962C8B-B14F-4D97-AF65-F5344CB8AC3E}">
        <p14:creationId xmlns:p14="http://schemas.microsoft.com/office/powerpoint/2010/main" val="1856052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6DAE8-BA2F-4CCF-ABAA-C8E9E7465529}"/>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73957C3A-4883-4331-AB4B-E4AE68CB23A9}"/>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ED192-7096-4191-87C8-4DC85CFE3A3D}"/>
              </a:ext>
            </a:extLst>
          </p:cNvPr>
          <p:cNvSpPr txBox="1">
            <a:spLocks noGrp="1"/>
          </p:cNvSpPr>
          <p:nvPr>
            <p:ph type="dt" sz="half" idx="7"/>
          </p:nvPr>
        </p:nvSpPr>
        <p:spPr/>
        <p:txBody>
          <a:bodyPr/>
          <a:lstStyle>
            <a:lvl1pPr>
              <a:defRPr kern="0">
                <a:latin typeface="Arial"/>
                <a:ea typeface="Arial"/>
                <a:cs typeface="Arial"/>
              </a:defRPr>
            </a:lvl1pPr>
          </a:lstStyle>
          <a:p>
            <a:pPr lvl="0"/>
            <a:fld id="{3DF7306F-019F-4BF2-9A24-81476B778E8C}" type="datetime1">
              <a:rPr lang="en-US"/>
              <a:pPr lvl="0"/>
              <a:t>6/18/2020</a:t>
            </a:fld>
            <a:endParaRPr lang="en-US"/>
          </a:p>
        </p:txBody>
      </p:sp>
      <p:sp>
        <p:nvSpPr>
          <p:cNvPr id="5" name="Footer Placeholder 4">
            <a:extLst>
              <a:ext uri="{FF2B5EF4-FFF2-40B4-BE49-F238E27FC236}">
                <a16:creationId xmlns:a16="http://schemas.microsoft.com/office/drawing/2014/main" id="{C27910F7-549E-43C4-881A-00CB9597407E}"/>
              </a:ext>
            </a:extLst>
          </p:cNvPr>
          <p:cNvSpPr txBox="1">
            <a:spLocks noGrp="1"/>
          </p:cNvSpPr>
          <p:nvPr>
            <p:ph type="ftr" sz="quarter" idx="9"/>
          </p:nvPr>
        </p:nvSpPr>
        <p:spPr/>
        <p:txBody>
          <a:bodyPr/>
          <a:lstStyle>
            <a:lvl1pPr>
              <a:defRPr kern="0">
                <a:latin typeface="Arial"/>
                <a:ea typeface="Arial"/>
                <a:cs typeface="Arial"/>
              </a:defRPr>
            </a:lvl1pPr>
          </a:lstStyle>
          <a:p>
            <a:pPr lvl="0"/>
            <a:endParaRPr lang="en-US"/>
          </a:p>
        </p:txBody>
      </p:sp>
      <p:sp>
        <p:nvSpPr>
          <p:cNvPr id="6" name="Slide Number Placeholder 5">
            <a:extLst>
              <a:ext uri="{FF2B5EF4-FFF2-40B4-BE49-F238E27FC236}">
                <a16:creationId xmlns:a16="http://schemas.microsoft.com/office/drawing/2014/main" id="{0F8088BC-4CA4-491E-A846-4CCB6F059EAD}"/>
              </a:ext>
            </a:extLst>
          </p:cNvPr>
          <p:cNvSpPr txBox="1">
            <a:spLocks noGrp="1"/>
          </p:cNvSpPr>
          <p:nvPr>
            <p:ph type="sldNum" sz="quarter" idx="8"/>
          </p:nvPr>
        </p:nvSpPr>
        <p:spPr/>
        <p:txBody>
          <a:bodyPr/>
          <a:lstStyle>
            <a:lvl1pPr>
              <a:defRPr kern="0">
                <a:latin typeface="Arial"/>
                <a:ea typeface="Arial"/>
                <a:cs typeface="Arial"/>
              </a:defRPr>
            </a:lvl1pPr>
          </a:lstStyle>
          <a:p>
            <a:pPr lvl="0"/>
            <a:fld id="{52EC936E-8A29-4C98-A89E-A8005E4F4D90}" type="slidenum">
              <a:t>‹#›</a:t>
            </a:fld>
            <a:endParaRPr lang="en-US"/>
          </a:p>
        </p:txBody>
      </p:sp>
    </p:spTree>
    <p:extLst>
      <p:ext uri="{BB962C8B-B14F-4D97-AF65-F5344CB8AC3E}">
        <p14:creationId xmlns:p14="http://schemas.microsoft.com/office/powerpoint/2010/main" val="766268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C44F4C-C6D6-4406-B78F-DD9DF819B058}"/>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600BFC09-F20A-4EF5-853D-DE98A0899F0E}"/>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F5138-811C-4DDA-89CE-A97A651720AC}"/>
              </a:ext>
            </a:extLst>
          </p:cNvPr>
          <p:cNvSpPr txBox="1">
            <a:spLocks noGrp="1"/>
          </p:cNvSpPr>
          <p:nvPr>
            <p:ph type="dt" sz="half" idx="7"/>
          </p:nvPr>
        </p:nvSpPr>
        <p:spPr/>
        <p:txBody>
          <a:bodyPr/>
          <a:lstStyle>
            <a:lvl1pPr>
              <a:defRPr kern="0">
                <a:latin typeface="Arial"/>
                <a:ea typeface="Arial"/>
                <a:cs typeface="Arial"/>
              </a:defRPr>
            </a:lvl1pPr>
          </a:lstStyle>
          <a:p>
            <a:pPr lvl="0"/>
            <a:fld id="{C2C8CC75-3A83-48B1-94B3-E2B7C861605D}" type="datetime1">
              <a:rPr lang="en-US"/>
              <a:pPr lvl="0"/>
              <a:t>6/18/2020</a:t>
            </a:fld>
            <a:endParaRPr lang="en-US"/>
          </a:p>
        </p:txBody>
      </p:sp>
      <p:sp>
        <p:nvSpPr>
          <p:cNvPr id="5" name="Footer Placeholder 4">
            <a:extLst>
              <a:ext uri="{FF2B5EF4-FFF2-40B4-BE49-F238E27FC236}">
                <a16:creationId xmlns:a16="http://schemas.microsoft.com/office/drawing/2014/main" id="{2493723D-FDC7-428B-9F86-7D273DE06357}"/>
              </a:ext>
            </a:extLst>
          </p:cNvPr>
          <p:cNvSpPr txBox="1">
            <a:spLocks noGrp="1"/>
          </p:cNvSpPr>
          <p:nvPr>
            <p:ph type="ftr" sz="quarter" idx="9"/>
          </p:nvPr>
        </p:nvSpPr>
        <p:spPr/>
        <p:txBody>
          <a:bodyPr/>
          <a:lstStyle>
            <a:lvl1pPr>
              <a:defRPr kern="0">
                <a:latin typeface="Arial"/>
                <a:ea typeface="Arial"/>
                <a:cs typeface="Arial"/>
              </a:defRPr>
            </a:lvl1pPr>
          </a:lstStyle>
          <a:p>
            <a:pPr lvl="0"/>
            <a:endParaRPr lang="en-US"/>
          </a:p>
        </p:txBody>
      </p:sp>
      <p:sp>
        <p:nvSpPr>
          <p:cNvPr id="6" name="Slide Number Placeholder 5">
            <a:extLst>
              <a:ext uri="{FF2B5EF4-FFF2-40B4-BE49-F238E27FC236}">
                <a16:creationId xmlns:a16="http://schemas.microsoft.com/office/drawing/2014/main" id="{92F5C895-839F-46AD-A774-4FA9F629D89F}"/>
              </a:ext>
            </a:extLst>
          </p:cNvPr>
          <p:cNvSpPr txBox="1">
            <a:spLocks noGrp="1"/>
          </p:cNvSpPr>
          <p:nvPr>
            <p:ph type="sldNum" sz="quarter" idx="8"/>
          </p:nvPr>
        </p:nvSpPr>
        <p:spPr/>
        <p:txBody>
          <a:bodyPr/>
          <a:lstStyle>
            <a:lvl1pPr>
              <a:defRPr kern="0">
                <a:latin typeface="Arial"/>
                <a:ea typeface="Arial"/>
                <a:cs typeface="Arial"/>
              </a:defRPr>
            </a:lvl1pPr>
          </a:lstStyle>
          <a:p>
            <a:pPr lvl="0"/>
            <a:fld id="{901458B0-DE22-4268-8572-3BB24C6A277B}" type="slidenum">
              <a:t>‹#›</a:t>
            </a:fld>
            <a:endParaRPr lang="en-US"/>
          </a:p>
        </p:txBody>
      </p:sp>
    </p:spTree>
    <p:extLst>
      <p:ext uri="{BB962C8B-B14F-4D97-AF65-F5344CB8AC3E}">
        <p14:creationId xmlns:p14="http://schemas.microsoft.com/office/powerpoint/2010/main" val="122942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B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B60DB-4840-4908-B97A-E44A4ED4A1DC}"/>
              </a:ext>
            </a:extLst>
          </p:cNvPr>
          <p:cNvSpPr txBox="1">
            <a:spLocks noGrp="1"/>
          </p:cNvSpPr>
          <p:nvPr>
            <p:ph type="ctrTitle"/>
          </p:nvPr>
        </p:nvSpPr>
        <p:spPr>
          <a:xfrm>
            <a:off x="1037505" y="3593244"/>
            <a:ext cx="6858000" cy="1655758"/>
          </a:xfrm>
        </p:spPr>
        <p:txBody>
          <a:bodyPr/>
          <a:lstStyle>
            <a:lvl1pPr>
              <a:defRPr sz="3760"/>
            </a:lvl1pPr>
          </a:lstStyle>
          <a:p>
            <a:pPr lvl="0"/>
            <a:r>
              <a:rPr lang="en-US"/>
              <a:t>Click to edit </a:t>
            </a:r>
            <a:br>
              <a:rPr lang="en-US"/>
            </a:br>
            <a:r>
              <a:rPr lang="en-US"/>
              <a:t>Master title style</a:t>
            </a:r>
          </a:p>
        </p:txBody>
      </p:sp>
      <p:sp>
        <p:nvSpPr>
          <p:cNvPr id="3" name="Subtitle 2">
            <a:extLst>
              <a:ext uri="{FF2B5EF4-FFF2-40B4-BE49-F238E27FC236}">
                <a16:creationId xmlns:a16="http://schemas.microsoft.com/office/drawing/2014/main" id="{A4F69966-652E-41A3-A874-A687F207CC24}"/>
              </a:ext>
            </a:extLst>
          </p:cNvPr>
          <p:cNvSpPr txBox="1">
            <a:spLocks noGrp="1"/>
          </p:cNvSpPr>
          <p:nvPr>
            <p:ph type="subTitle" idx="1"/>
          </p:nvPr>
        </p:nvSpPr>
        <p:spPr>
          <a:xfrm>
            <a:off x="951780" y="1216956"/>
            <a:ext cx="6858000" cy="1655758"/>
          </a:xfrm>
        </p:spPr>
        <p:txBody>
          <a:bodyPr anchor="ctr">
            <a:noAutofit/>
          </a:bodyPr>
          <a:lstStyle>
            <a:lvl1pPr marL="0" indent="0">
              <a:buNone/>
              <a:defRPr sz="15790" b="1">
                <a:solidFill>
                  <a:srgbClr val="FFFFFF"/>
                </a:solidFill>
              </a:defRPr>
            </a:lvl1pPr>
          </a:lstStyle>
          <a:p>
            <a:pPr lvl="0"/>
            <a:r>
              <a:rPr lang="en-US"/>
              <a:t>1</a:t>
            </a:r>
          </a:p>
        </p:txBody>
      </p:sp>
      <p:sp>
        <p:nvSpPr>
          <p:cNvPr id="4" name="Footer Placeholder 4">
            <a:extLst>
              <a:ext uri="{FF2B5EF4-FFF2-40B4-BE49-F238E27FC236}">
                <a16:creationId xmlns:a16="http://schemas.microsoft.com/office/drawing/2014/main" id="{F1033F1B-9CCA-40B7-AB86-115C0559D1D1}"/>
              </a:ext>
            </a:extLst>
          </p:cNvPr>
          <p:cNvSpPr txBox="1">
            <a:spLocks noGrp="1"/>
          </p:cNvSpPr>
          <p:nvPr>
            <p:ph type="ftr" sz="quarter" idx="9"/>
          </p:nvPr>
        </p:nvSpPr>
        <p:spPr/>
        <p:txBody>
          <a:bodyPr/>
          <a:lstStyle>
            <a:lvl1pPr>
              <a:defRPr/>
            </a:lvl1pPr>
          </a:lstStyle>
          <a:p>
            <a:pPr lvl="0"/>
            <a:endParaRPr lang="en-US"/>
          </a:p>
        </p:txBody>
      </p:sp>
      <p:sp>
        <p:nvSpPr>
          <p:cNvPr id="5" name="Slide Number Placeholder 5">
            <a:extLst>
              <a:ext uri="{FF2B5EF4-FFF2-40B4-BE49-F238E27FC236}">
                <a16:creationId xmlns:a16="http://schemas.microsoft.com/office/drawing/2014/main" id="{EA863AD7-AC87-4D9D-B0A8-1AC005457ED5}"/>
              </a:ext>
            </a:extLst>
          </p:cNvPr>
          <p:cNvSpPr txBox="1">
            <a:spLocks noGrp="1"/>
          </p:cNvSpPr>
          <p:nvPr>
            <p:ph type="sldNum" sz="quarter" idx="8"/>
          </p:nvPr>
        </p:nvSpPr>
        <p:spPr/>
        <p:txBody>
          <a:bodyPr/>
          <a:lstStyle>
            <a:lvl1pPr>
              <a:defRPr/>
            </a:lvl1pPr>
          </a:lstStyle>
          <a:p>
            <a:pPr lvl="0"/>
            <a:fld id="{037023BD-8E1C-43F5-A6DC-E3A6ABF61D17}" type="slidenum">
              <a:t>‹#›</a:t>
            </a:fld>
            <a:endParaRPr lang="en-US"/>
          </a:p>
        </p:txBody>
      </p:sp>
    </p:spTree>
    <p:extLst>
      <p:ext uri="{BB962C8B-B14F-4D97-AF65-F5344CB8AC3E}">
        <p14:creationId xmlns:p14="http://schemas.microsoft.com/office/powerpoint/2010/main" val="159275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18140EA-8CAE-4268-876B-634F02CA1DBD}"/>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4F744FD5-7F4C-4281-9752-379E271C740F}"/>
              </a:ext>
            </a:extLst>
          </p:cNvPr>
          <p:cNvSpPr txBox="1">
            <a:spLocks noGrp="1"/>
          </p:cNvSpPr>
          <p:nvPr>
            <p:ph type="ftr" sz="quarter" idx="9"/>
          </p:nvPr>
        </p:nvSpPr>
        <p:spPr/>
        <p:txBody>
          <a:bodyPr/>
          <a:lstStyle>
            <a:lvl1pPr>
              <a:defRPr>
                <a:solidFill>
                  <a:srgbClr val="8E8E8E"/>
                </a:solidFill>
              </a:defRPr>
            </a:lvl1pPr>
          </a:lstStyle>
          <a:p>
            <a:pPr lvl="0"/>
            <a:endParaRPr lang="en-US"/>
          </a:p>
        </p:txBody>
      </p:sp>
      <p:sp>
        <p:nvSpPr>
          <p:cNvPr id="4" name="Slide Number Placeholder 5">
            <a:extLst>
              <a:ext uri="{FF2B5EF4-FFF2-40B4-BE49-F238E27FC236}">
                <a16:creationId xmlns:a16="http://schemas.microsoft.com/office/drawing/2014/main" id="{82E94214-EB55-4C4D-BF05-8F246B580ACE}"/>
              </a:ext>
            </a:extLst>
          </p:cNvPr>
          <p:cNvSpPr txBox="1">
            <a:spLocks noGrp="1"/>
          </p:cNvSpPr>
          <p:nvPr>
            <p:ph type="sldNum" sz="quarter" idx="8"/>
          </p:nvPr>
        </p:nvSpPr>
        <p:spPr/>
        <p:txBody>
          <a:bodyPr/>
          <a:lstStyle>
            <a:lvl1pPr>
              <a:defRPr>
                <a:solidFill>
                  <a:srgbClr val="8E8E8E"/>
                </a:solidFill>
              </a:defRPr>
            </a:lvl1pPr>
          </a:lstStyle>
          <a:p>
            <a:pPr lvl="0"/>
            <a:fld id="{4C8F0CAA-A8E1-4E3F-AAD1-0978F4FD1096}" type="slidenum">
              <a:t>‹#›</a:t>
            </a:fld>
            <a:endParaRPr lang="en-US"/>
          </a:p>
        </p:txBody>
      </p:sp>
      <p:sp>
        <p:nvSpPr>
          <p:cNvPr id="5" name="Title 11">
            <a:extLst>
              <a:ext uri="{FF2B5EF4-FFF2-40B4-BE49-F238E27FC236}">
                <a16:creationId xmlns:a16="http://schemas.microsoft.com/office/drawing/2014/main" id="{351A9501-ED07-4ADD-A165-9C80E4EC91A8}"/>
              </a:ext>
            </a:extLst>
          </p:cNvPr>
          <p:cNvSpPr txBox="1">
            <a:spLocks noGrp="1"/>
          </p:cNvSpPr>
          <p:nvPr>
            <p:ph type="title"/>
          </p:nvPr>
        </p:nvSpPr>
        <p:spPr/>
        <p:txBody>
          <a:bodyPr/>
          <a:lstStyle>
            <a:lvl1pPr>
              <a:defRPr/>
            </a:lvl1pPr>
          </a:lstStyle>
          <a:p>
            <a:pPr lvl="0"/>
            <a:r>
              <a:rPr lang="en-US"/>
              <a:t>Click to edit Master title style</a:t>
            </a:r>
          </a:p>
        </p:txBody>
      </p:sp>
      <p:cxnSp>
        <p:nvCxnSpPr>
          <p:cNvPr id="6" name="Straight Connector 13">
            <a:extLst>
              <a:ext uri="{FF2B5EF4-FFF2-40B4-BE49-F238E27FC236}">
                <a16:creationId xmlns:a16="http://schemas.microsoft.com/office/drawing/2014/main" id="{E2194AFB-308C-4BF9-AEC7-9E414EA21249}"/>
              </a:ext>
            </a:extLst>
          </p:cNvPr>
          <p:cNvCxnSpPr/>
          <p:nvPr/>
        </p:nvCxnSpPr>
        <p:spPr>
          <a:xfrm>
            <a:off x="275901" y="6449711"/>
            <a:ext cx="8568559" cy="0"/>
          </a:xfrm>
          <a:prstGeom prst="straightConnector1">
            <a:avLst/>
          </a:prstGeom>
          <a:noFill/>
          <a:ln w="6345" cap="flat">
            <a:solidFill>
              <a:srgbClr val="C7C7C7"/>
            </a:solidFill>
            <a:prstDash val="solid"/>
            <a:miter/>
          </a:ln>
        </p:spPr>
      </p:cxnSp>
    </p:spTree>
    <p:extLst>
      <p:ext uri="{BB962C8B-B14F-4D97-AF65-F5344CB8AC3E}">
        <p14:creationId xmlns:p14="http://schemas.microsoft.com/office/powerpoint/2010/main" val="2015856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FFB651">
            <a:alpha val="4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C911-D8D9-4CC4-85FE-4115C17EDF72}"/>
              </a:ext>
            </a:extLst>
          </p:cNvPr>
          <p:cNvSpPr txBox="1">
            <a:spLocks noGrp="1"/>
          </p:cNvSpPr>
          <p:nvPr>
            <p:ph type="title"/>
          </p:nvPr>
        </p:nvSpPr>
        <p:spPr>
          <a:xfrm>
            <a:off x="1040386" y="4249856"/>
            <a:ext cx="7759525" cy="619067"/>
          </a:xfrm>
        </p:spPr>
        <p:txBody>
          <a:bodyPr/>
          <a:lstStyle>
            <a:lvl1pPr>
              <a:defRPr sz="2181" b="1"/>
            </a:lvl1pPr>
          </a:lstStyle>
          <a:p>
            <a:pPr lvl="0"/>
            <a:r>
              <a:rPr lang="en-US"/>
              <a:t>Click to edit Master title style</a:t>
            </a:r>
          </a:p>
        </p:txBody>
      </p:sp>
      <p:sp>
        <p:nvSpPr>
          <p:cNvPr id="3" name="Footer Placeholder 3">
            <a:extLst>
              <a:ext uri="{FF2B5EF4-FFF2-40B4-BE49-F238E27FC236}">
                <a16:creationId xmlns:a16="http://schemas.microsoft.com/office/drawing/2014/main" id="{B91FEB0D-8543-4342-9CBF-6752CEB0EEE4}"/>
              </a:ext>
            </a:extLst>
          </p:cNvPr>
          <p:cNvSpPr txBox="1">
            <a:spLocks noGrp="1"/>
          </p:cNvSpPr>
          <p:nvPr>
            <p:ph type="ftr" sz="quarter" idx="9"/>
          </p:nvPr>
        </p:nvSpPr>
        <p:spPr/>
        <p:txBody>
          <a:bodyPr/>
          <a:lstStyle>
            <a:lvl1pPr>
              <a:defRPr/>
            </a:lvl1pPr>
          </a:lstStyle>
          <a:p>
            <a:pPr lvl="0"/>
            <a:endParaRPr lang="en-US"/>
          </a:p>
        </p:txBody>
      </p:sp>
      <p:sp>
        <p:nvSpPr>
          <p:cNvPr id="4" name="Slide Number Placeholder 4">
            <a:extLst>
              <a:ext uri="{FF2B5EF4-FFF2-40B4-BE49-F238E27FC236}">
                <a16:creationId xmlns:a16="http://schemas.microsoft.com/office/drawing/2014/main" id="{CDC67FC4-E797-48B9-BDE0-4C8E444477DA}"/>
              </a:ext>
            </a:extLst>
          </p:cNvPr>
          <p:cNvSpPr txBox="1">
            <a:spLocks noGrp="1"/>
          </p:cNvSpPr>
          <p:nvPr>
            <p:ph type="sldNum" sz="quarter" idx="8"/>
          </p:nvPr>
        </p:nvSpPr>
        <p:spPr/>
        <p:txBody>
          <a:bodyPr/>
          <a:lstStyle>
            <a:lvl1pPr>
              <a:defRPr/>
            </a:lvl1pPr>
          </a:lstStyle>
          <a:p>
            <a:pPr lvl="0"/>
            <a:fld id="{FBD8E160-4060-4229-B3FB-E8192B457EE0}" type="slidenum">
              <a:t>‹#›</a:t>
            </a:fld>
            <a:endParaRPr lang="en-US"/>
          </a:p>
        </p:txBody>
      </p:sp>
      <p:sp>
        <p:nvSpPr>
          <p:cNvPr id="5" name="Text Placeholder 11">
            <a:extLst>
              <a:ext uri="{FF2B5EF4-FFF2-40B4-BE49-F238E27FC236}">
                <a16:creationId xmlns:a16="http://schemas.microsoft.com/office/drawing/2014/main" id="{1BF846FF-8C5D-4D7D-A3E5-0C1EFA439FC9}"/>
              </a:ext>
            </a:extLst>
          </p:cNvPr>
          <p:cNvSpPr txBox="1">
            <a:spLocks noGrp="1"/>
          </p:cNvSpPr>
          <p:nvPr>
            <p:ph type="body" idx="4294967295"/>
          </p:nvPr>
        </p:nvSpPr>
        <p:spPr>
          <a:xfrm>
            <a:off x="1028151" y="4798588"/>
            <a:ext cx="7003252" cy="1336066"/>
          </a:xfrm>
        </p:spPr>
        <p:txBody>
          <a:bodyPr/>
          <a:lstStyle>
            <a:lvl1pPr>
              <a:defRPr sz="902"/>
            </a:lvl1pPr>
            <a:lvl2pPr>
              <a:defRPr sz="827"/>
            </a:lvl2pPr>
            <a:lvl3pPr>
              <a:defRPr sz="789"/>
            </a:lvl3pPr>
            <a:lvl4pPr>
              <a:defRPr sz="902"/>
            </a:lvl4pPr>
            <a:lvl5pPr>
              <a:defRPr sz="82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3">
            <a:extLst>
              <a:ext uri="{FF2B5EF4-FFF2-40B4-BE49-F238E27FC236}">
                <a16:creationId xmlns:a16="http://schemas.microsoft.com/office/drawing/2014/main" id="{EAB11584-F48E-4980-B9AB-0A783879283E}"/>
              </a:ext>
            </a:extLst>
          </p:cNvPr>
          <p:cNvSpPr txBox="1">
            <a:spLocks noGrp="1"/>
          </p:cNvSpPr>
          <p:nvPr>
            <p:ph type="body" idx="4294967295"/>
          </p:nvPr>
        </p:nvSpPr>
        <p:spPr>
          <a:xfrm>
            <a:off x="942517" y="1323319"/>
            <a:ext cx="6686549" cy="2522536"/>
          </a:xfrm>
        </p:spPr>
        <p:txBody>
          <a:bodyPr>
            <a:noAutofit/>
          </a:bodyPr>
          <a:lstStyle>
            <a:lvl1pPr marL="7159" indent="-7159">
              <a:buNone/>
              <a:defRPr sz="18422" b="1">
                <a:solidFill>
                  <a:srgbClr val="000000"/>
                </a:solidFill>
              </a:defRPr>
            </a:lvl1pPr>
          </a:lstStyle>
          <a:p>
            <a:pPr lvl="0"/>
            <a:r>
              <a:rPr lang="en-US"/>
              <a:t>888%</a:t>
            </a:r>
          </a:p>
        </p:txBody>
      </p:sp>
    </p:spTree>
    <p:extLst>
      <p:ext uri="{BB962C8B-B14F-4D97-AF65-F5344CB8AC3E}">
        <p14:creationId xmlns:p14="http://schemas.microsoft.com/office/powerpoint/2010/main" val="3066839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FFFFFF"/>
        </a:solidFill>
        <a:effectLst/>
      </p:bgPr>
    </p:bg>
    <p:spTree>
      <p:nvGrpSpPr>
        <p:cNvPr id="1" name=""/>
        <p:cNvGrpSpPr/>
        <p:nvPr/>
      </p:nvGrpSpPr>
      <p:grpSpPr>
        <a:xfrm>
          <a:off x="0" y="0"/>
          <a:ext cx="0" cy="0"/>
          <a:chOff x="0" y="0"/>
          <a:chExt cx="0" cy="0"/>
        </a:xfrm>
      </p:grpSpPr>
      <p:pic>
        <p:nvPicPr>
          <p:cNvPr id="2" name="Picture 2" descr="T:\Centre Wide\Public Affairs\PSSP\camh site photo options\Banner 1.JPG">
            <a:extLst>
              <a:ext uri="{FF2B5EF4-FFF2-40B4-BE49-F238E27FC236}">
                <a16:creationId xmlns:a16="http://schemas.microsoft.com/office/drawing/2014/main" id="{A9C8CF02-FAED-43F7-8290-5E0A71BD304D}"/>
              </a:ext>
            </a:extLst>
          </p:cNvPr>
          <p:cNvPicPr>
            <a:picLocks noChangeAspect="1"/>
          </p:cNvPicPr>
          <p:nvPr/>
        </p:nvPicPr>
        <p:blipFill>
          <a:blip r:embed="rId2"/>
          <a:srcRect/>
          <a:stretch>
            <a:fillRect/>
          </a:stretch>
        </p:blipFill>
        <p:spPr>
          <a:xfrm flipH="1">
            <a:off x="297180" y="321027"/>
            <a:ext cx="8515350" cy="6080759"/>
          </a:xfrm>
          <a:prstGeom prst="rect">
            <a:avLst/>
          </a:prstGeom>
          <a:noFill/>
          <a:ln cap="flat">
            <a:noFill/>
          </a:ln>
        </p:spPr>
      </p:pic>
      <p:sp>
        <p:nvSpPr>
          <p:cNvPr id="3" name="Footer Placeholder 4">
            <a:extLst>
              <a:ext uri="{FF2B5EF4-FFF2-40B4-BE49-F238E27FC236}">
                <a16:creationId xmlns:a16="http://schemas.microsoft.com/office/drawing/2014/main" id="{57905284-FDA1-4342-AD81-E061A2B93808}"/>
              </a:ext>
            </a:extLst>
          </p:cNvPr>
          <p:cNvSpPr txBox="1">
            <a:spLocks noGrp="1"/>
          </p:cNvSpPr>
          <p:nvPr>
            <p:ph type="ftr" sz="quarter" idx="9"/>
          </p:nvPr>
        </p:nvSpPr>
        <p:spPr/>
        <p:txBody>
          <a:bodyPr/>
          <a:lstStyle>
            <a:lvl1pPr>
              <a:defRPr/>
            </a:lvl1pPr>
          </a:lstStyle>
          <a:p>
            <a:pPr lvl="0"/>
            <a:endParaRPr lang="en-US"/>
          </a:p>
        </p:txBody>
      </p:sp>
      <p:sp>
        <p:nvSpPr>
          <p:cNvPr id="4" name="Slide Number Placeholder 5">
            <a:extLst>
              <a:ext uri="{FF2B5EF4-FFF2-40B4-BE49-F238E27FC236}">
                <a16:creationId xmlns:a16="http://schemas.microsoft.com/office/drawing/2014/main" id="{BDBA6CA4-6423-41B4-9867-86280E1014E3}"/>
              </a:ext>
            </a:extLst>
          </p:cNvPr>
          <p:cNvSpPr txBox="1">
            <a:spLocks noGrp="1"/>
          </p:cNvSpPr>
          <p:nvPr>
            <p:ph type="sldNum" sz="quarter" idx="8"/>
          </p:nvPr>
        </p:nvSpPr>
        <p:spPr/>
        <p:txBody>
          <a:bodyPr/>
          <a:lstStyle>
            <a:lvl1pPr>
              <a:defRPr/>
            </a:lvl1pPr>
          </a:lstStyle>
          <a:p>
            <a:pPr lvl="0"/>
            <a:fld id="{DA2831DA-B588-4C3D-9884-34B573E276F2}" type="slidenum">
              <a:t>‹#›</a:t>
            </a:fld>
            <a:endParaRPr lang="en-US"/>
          </a:p>
        </p:txBody>
      </p:sp>
      <p:sp>
        <p:nvSpPr>
          <p:cNvPr id="5" name="Content Placeholder 9">
            <a:extLst>
              <a:ext uri="{FF2B5EF4-FFF2-40B4-BE49-F238E27FC236}">
                <a16:creationId xmlns:a16="http://schemas.microsoft.com/office/drawing/2014/main" id="{F2707EFC-7C0B-4648-A694-722B361EC193}"/>
              </a:ext>
            </a:extLst>
          </p:cNvPr>
          <p:cNvSpPr txBox="1">
            <a:spLocks noGrp="1"/>
          </p:cNvSpPr>
          <p:nvPr>
            <p:ph idx="4294967295"/>
          </p:nvPr>
        </p:nvSpPr>
        <p:spPr>
          <a:xfrm>
            <a:off x="969172" y="773116"/>
            <a:ext cx="2512222" cy="5316541"/>
          </a:xfrm>
          <a:solidFill>
            <a:srgbClr val="FFB651">
              <a:alpha val="60000"/>
            </a:srgbClr>
          </a:solidFill>
        </p:spPr>
        <p:txBody>
          <a:bodyPr lIns="143999" tIns="323999" rIns="107999" bIns="287999">
            <a:no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75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Section Header">
    <p:bg>
      <p:bgPr>
        <a:blipFill>
          <a:blip r:embed="rId2"/>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104FB7B-12C5-4728-9BA8-8A877EC1D62B}"/>
              </a:ext>
            </a:extLst>
          </p:cNvPr>
          <p:cNvSpPr txBox="1">
            <a:spLocks noGrp="1"/>
          </p:cNvSpPr>
          <p:nvPr>
            <p:ph type="ftr" sz="quarter" idx="9"/>
          </p:nvPr>
        </p:nvSpPr>
        <p:spPr/>
        <p:txBody>
          <a:bodyPr/>
          <a:lstStyle>
            <a:lvl1pPr>
              <a:defRPr/>
            </a:lvl1pPr>
          </a:lstStyle>
          <a:p>
            <a:pPr lvl="0"/>
            <a:endParaRPr lang="en-US"/>
          </a:p>
        </p:txBody>
      </p:sp>
      <p:sp>
        <p:nvSpPr>
          <p:cNvPr id="3" name="Slide Number Placeholder 5">
            <a:extLst>
              <a:ext uri="{FF2B5EF4-FFF2-40B4-BE49-F238E27FC236}">
                <a16:creationId xmlns:a16="http://schemas.microsoft.com/office/drawing/2014/main" id="{2DCBCC3A-5BA0-4C76-8CE1-3854C1CC61B1}"/>
              </a:ext>
            </a:extLst>
          </p:cNvPr>
          <p:cNvSpPr txBox="1">
            <a:spLocks noGrp="1"/>
          </p:cNvSpPr>
          <p:nvPr>
            <p:ph type="sldNum" sz="quarter" idx="8"/>
          </p:nvPr>
        </p:nvSpPr>
        <p:spPr/>
        <p:txBody>
          <a:bodyPr/>
          <a:lstStyle>
            <a:lvl1pPr>
              <a:defRPr/>
            </a:lvl1pPr>
          </a:lstStyle>
          <a:p>
            <a:pPr lvl="0"/>
            <a:fld id="{0541EE8E-E337-460E-B91B-7103BBBA5B14}" type="slidenum">
              <a:t>‹#›</a:t>
            </a:fld>
            <a:endParaRPr lang="en-US"/>
          </a:p>
        </p:txBody>
      </p:sp>
      <p:sp>
        <p:nvSpPr>
          <p:cNvPr id="4" name="Content Placeholder 9">
            <a:extLst>
              <a:ext uri="{FF2B5EF4-FFF2-40B4-BE49-F238E27FC236}">
                <a16:creationId xmlns:a16="http://schemas.microsoft.com/office/drawing/2014/main" id="{3BE70197-8EBE-4779-A78E-4DC8375956A4}"/>
              </a:ext>
            </a:extLst>
          </p:cNvPr>
          <p:cNvSpPr txBox="1">
            <a:spLocks noGrp="1"/>
          </p:cNvSpPr>
          <p:nvPr>
            <p:ph idx="4294967295"/>
          </p:nvPr>
        </p:nvSpPr>
        <p:spPr>
          <a:xfrm>
            <a:off x="969172" y="773116"/>
            <a:ext cx="2512222" cy="5316541"/>
          </a:xfrm>
          <a:solidFill>
            <a:srgbClr val="FFB651">
              <a:alpha val="60000"/>
            </a:srgbClr>
          </a:solidFill>
        </p:spPr>
        <p:txBody>
          <a:bodyPr lIns="143999" tIns="323999" rIns="107999" bIns="287999">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34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70DF-D763-444B-8192-8F287CA75FB0}"/>
              </a:ext>
            </a:extLst>
          </p:cNvPr>
          <p:cNvSpPr txBox="1">
            <a:spLocks noGrp="1"/>
          </p:cNvSpPr>
          <p:nvPr>
            <p:ph type="title"/>
          </p:nvPr>
        </p:nvSpPr>
        <p:spPr>
          <a:xfrm>
            <a:off x="1050691" y="1113848"/>
            <a:ext cx="6858000" cy="4522046"/>
          </a:xfrm>
        </p:spPr>
        <p:txBody>
          <a:bodyPr anchor="t"/>
          <a:lstStyle>
            <a:lvl1pPr>
              <a:defRPr sz="5263">
                <a:solidFill>
                  <a:srgbClr val="FFFFFF"/>
                </a:solidFill>
                <a:latin typeface="Manuale"/>
                <a:ea typeface="Manuale"/>
                <a:cs typeface="Manuale"/>
              </a:defRPr>
            </a:lvl1pPr>
          </a:lstStyle>
          <a:p>
            <a:pPr lvl="0"/>
            <a:r>
              <a:rPr lang="en-US"/>
              <a:t>Click to edit </a:t>
            </a:r>
            <a:br>
              <a:rPr lang="en-US"/>
            </a:br>
            <a:r>
              <a:rPr lang="en-US"/>
              <a:t>Master title style</a:t>
            </a:r>
          </a:p>
        </p:txBody>
      </p:sp>
      <p:sp>
        <p:nvSpPr>
          <p:cNvPr id="3" name="Footer Placeholder 4">
            <a:extLst>
              <a:ext uri="{FF2B5EF4-FFF2-40B4-BE49-F238E27FC236}">
                <a16:creationId xmlns:a16="http://schemas.microsoft.com/office/drawing/2014/main" id="{AF4FB1B2-E6D2-4BBC-AAE1-AC39132B0727}"/>
              </a:ext>
            </a:extLst>
          </p:cNvPr>
          <p:cNvSpPr txBox="1">
            <a:spLocks noGrp="1"/>
          </p:cNvSpPr>
          <p:nvPr>
            <p:ph type="ftr" sz="quarter" idx="9"/>
          </p:nvPr>
        </p:nvSpPr>
        <p:spPr/>
        <p:txBody>
          <a:bodyPr/>
          <a:lstStyle>
            <a:lvl1pPr>
              <a:defRPr/>
            </a:lvl1pPr>
          </a:lstStyle>
          <a:p>
            <a:pPr lvl="0"/>
            <a:endParaRPr lang="en-US"/>
          </a:p>
        </p:txBody>
      </p:sp>
      <p:sp>
        <p:nvSpPr>
          <p:cNvPr id="4" name="Slide Number Placeholder 5">
            <a:extLst>
              <a:ext uri="{FF2B5EF4-FFF2-40B4-BE49-F238E27FC236}">
                <a16:creationId xmlns:a16="http://schemas.microsoft.com/office/drawing/2014/main" id="{2A3D0166-1AF5-41F9-8188-C878E508BC3B}"/>
              </a:ext>
            </a:extLst>
          </p:cNvPr>
          <p:cNvSpPr txBox="1">
            <a:spLocks noGrp="1"/>
          </p:cNvSpPr>
          <p:nvPr>
            <p:ph type="sldNum" sz="quarter" idx="8"/>
          </p:nvPr>
        </p:nvSpPr>
        <p:spPr/>
        <p:txBody>
          <a:bodyPr/>
          <a:lstStyle>
            <a:lvl1pPr>
              <a:defRPr/>
            </a:lvl1pPr>
          </a:lstStyle>
          <a:p>
            <a:pPr lvl="0"/>
            <a:fld id="{4DB612A3-8093-4A7A-B22D-0F30A09EF1A3}" type="slidenum">
              <a:t>‹#›</a:t>
            </a:fld>
            <a:endParaRPr lang="en-US"/>
          </a:p>
        </p:txBody>
      </p:sp>
      <p:sp>
        <p:nvSpPr>
          <p:cNvPr id="5" name="Rectangle 8">
            <a:extLst>
              <a:ext uri="{FF2B5EF4-FFF2-40B4-BE49-F238E27FC236}">
                <a16:creationId xmlns:a16="http://schemas.microsoft.com/office/drawing/2014/main" id="{70DC24A4-CEDA-4FDB-80BB-B1F3957E6406}"/>
              </a:ext>
            </a:extLst>
          </p:cNvPr>
          <p:cNvSpPr/>
          <p:nvPr/>
        </p:nvSpPr>
        <p:spPr>
          <a:xfrm>
            <a:off x="295150" y="393539"/>
            <a:ext cx="8559478" cy="6080759"/>
          </a:xfrm>
          <a:prstGeom prst="rect">
            <a:avLst/>
          </a:prstGeom>
          <a:solidFill>
            <a:srgbClr val="A86200">
              <a:alpha val="69804"/>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3" b="0" i="0" u="none" strike="noStrike" kern="1200" cap="none" spc="0" baseline="0">
              <a:solidFill>
                <a:srgbClr val="787878"/>
              </a:solidFill>
              <a:uFillTx/>
              <a:latin typeface="Arial"/>
            </a:endParaRPr>
          </a:p>
        </p:txBody>
      </p:sp>
    </p:spTree>
    <p:extLst>
      <p:ext uri="{BB962C8B-B14F-4D97-AF65-F5344CB8AC3E}">
        <p14:creationId xmlns:p14="http://schemas.microsoft.com/office/powerpoint/2010/main" val="164246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435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ntent">
    <p:bg>
      <p:bgPr>
        <a:solidFill>
          <a:srgbClr val="FFB651">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CFDD-BF20-405D-BFD2-79162B4BFCE6}"/>
              </a:ext>
            </a:extLst>
          </p:cNvPr>
          <p:cNvSpPr txBox="1">
            <a:spLocks noGrp="1"/>
          </p:cNvSpPr>
          <p:nvPr>
            <p:ph type="title"/>
          </p:nvPr>
        </p:nvSpPr>
        <p:spPr>
          <a:xfrm>
            <a:off x="1091766" y="1101339"/>
            <a:ext cx="7256532" cy="1527569"/>
          </a:xfrm>
        </p:spPr>
        <p:txBody>
          <a:bodyPr/>
          <a:lstStyle>
            <a:lvl1pPr>
              <a:defRPr sz="3760"/>
            </a:lvl1pPr>
          </a:lstStyle>
          <a:p>
            <a:pPr lvl="0"/>
            <a:r>
              <a:rPr lang="en-US"/>
              <a:t>Click to edit Master title style</a:t>
            </a:r>
          </a:p>
        </p:txBody>
      </p:sp>
      <p:sp>
        <p:nvSpPr>
          <p:cNvPr id="3" name="Content Placeholder 2">
            <a:extLst>
              <a:ext uri="{FF2B5EF4-FFF2-40B4-BE49-F238E27FC236}">
                <a16:creationId xmlns:a16="http://schemas.microsoft.com/office/drawing/2014/main" id="{3A2EC6B7-C435-43A3-AAB2-C2056555B519}"/>
              </a:ext>
            </a:extLst>
          </p:cNvPr>
          <p:cNvSpPr txBox="1">
            <a:spLocks noGrp="1"/>
          </p:cNvSpPr>
          <p:nvPr>
            <p:ph idx="4294967295"/>
          </p:nvPr>
        </p:nvSpPr>
        <p:spPr>
          <a:xfrm>
            <a:off x="1052200" y="2810399"/>
            <a:ext cx="2798832" cy="3221156"/>
          </a:xfrm>
        </p:spPr>
        <p:txBody>
          <a:bodyPr/>
          <a:lstStyle>
            <a:lvl1pPr>
              <a:lnSpc>
                <a:spcPct val="110000"/>
              </a:lnSpc>
              <a:defRPr sz="1053">
                <a:latin typeface="Manuale"/>
                <a:ea typeface="Manuale"/>
                <a:cs typeface="Manuale"/>
              </a:defRPr>
            </a:lvl1pPr>
            <a:lvl2pPr>
              <a:lnSpc>
                <a:spcPct val="110000"/>
              </a:lnSpc>
              <a:defRPr sz="902">
                <a:latin typeface="Manuale"/>
                <a:ea typeface="Manuale"/>
                <a:cs typeface="Manuale"/>
              </a:defRPr>
            </a:lvl2pPr>
            <a:lvl3pPr>
              <a:lnSpc>
                <a:spcPct val="110000"/>
              </a:lnSpc>
              <a:defRPr sz="827">
                <a:latin typeface="Manuale"/>
                <a:ea typeface="Manuale"/>
                <a:cs typeface="Manuale"/>
              </a:defRPr>
            </a:lvl3pPr>
            <a:lvl4pPr>
              <a:lnSpc>
                <a:spcPct val="110000"/>
              </a:lnSpc>
              <a:defRPr sz="1053">
                <a:latin typeface="Manuale"/>
                <a:ea typeface="Manuale"/>
                <a:cs typeface="Manuale"/>
              </a:defRPr>
            </a:lvl4pPr>
            <a:lvl5pPr>
              <a:lnSpc>
                <a:spcPct val="110000"/>
              </a:lnSpc>
              <a:defRPr sz="902">
                <a:latin typeface="Manuale"/>
                <a:ea typeface="Manuale"/>
                <a:cs typeface="Manual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a:extLst>
              <a:ext uri="{FF2B5EF4-FFF2-40B4-BE49-F238E27FC236}">
                <a16:creationId xmlns:a16="http://schemas.microsoft.com/office/drawing/2014/main" id="{6E913045-D2A4-4FD8-8DBD-26F13B939DC9}"/>
              </a:ext>
            </a:extLst>
          </p:cNvPr>
          <p:cNvSpPr txBox="1">
            <a:spLocks noGrp="1"/>
          </p:cNvSpPr>
          <p:nvPr>
            <p:ph type="ftr" sz="quarter" idx="9"/>
          </p:nvPr>
        </p:nvSpPr>
        <p:spPr/>
        <p:txBody>
          <a:bodyPr/>
          <a:lstStyle>
            <a:lvl1pPr>
              <a:defRPr/>
            </a:lvl1pPr>
          </a:lstStyle>
          <a:p>
            <a:pPr lvl="0"/>
            <a:endParaRPr lang="en-US"/>
          </a:p>
        </p:txBody>
      </p:sp>
      <p:sp>
        <p:nvSpPr>
          <p:cNvPr id="5" name="Slide Number Placeholder 6">
            <a:extLst>
              <a:ext uri="{FF2B5EF4-FFF2-40B4-BE49-F238E27FC236}">
                <a16:creationId xmlns:a16="http://schemas.microsoft.com/office/drawing/2014/main" id="{82F0588F-4E34-4045-8179-DA6FA54C2733}"/>
              </a:ext>
            </a:extLst>
          </p:cNvPr>
          <p:cNvSpPr txBox="1">
            <a:spLocks noGrp="1"/>
          </p:cNvSpPr>
          <p:nvPr>
            <p:ph type="sldNum" sz="quarter" idx="8"/>
          </p:nvPr>
        </p:nvSpPr>
        <p:spPr/>
        <p:txBody>
          <a:bodyPr/>
          <a:lstStyle>
            <a:lvl1pPr>
              <a:defRPr/>
            </a:lvl1pPr>
          </a:lstStyle>
          <a:p>
            <a:pPr lvl="0"/>
            <a:fld id="{DA2B68F1-88E9-47B8-AE5B-4D83876484EA}" type="slidenum">
              <a:t>‹#›</a:t>
            </a:fld>
            <a:endParaRPr lang="en-US"/>
          </a:p>
        </p:txBody>
      </p:sp>
      <p:sp>
        <p:nvSpPr>
          <p:cNvPr id="6" name="Content Placeholder 2">
            <a:extLst>
              <a:ext uri="{FF2B5EF4-FFF2-40B4-BE49-F238E27FC236}">
                <a16:creationId xmlns:a16="http://schemas.microsoft.com/office/drawing/2014/main" id="{222F9705-CA75-400F-B444-28945DD05AC6}"/>
              </a:ext>
            </a:extLst>
          </p:cNvPr>
          <p:cNvSpPr txBox="1">
            <a:spLocks noGrp="1"/>
          </p:cNvSpPr>
          <p:nvPr>
            <p:ph idx="4294967295"/>
          </p:nvPr>
        </p:nvSpPr>
        <p:spPr>
          <a:xfrm>
            <a:off x="3986637" y="2810399"/>
            <a:ext cx="2798832" cy="3221156"/>
          </a:xfrm>
        </p:spPr>
        <p:txBody>
          <a:bodyPr/>
          <a:lstStyle>
            <a:lvl1pPr>
              <a:lnSpc>
                <a:spcPct val="110000"/>
              </a:lnSpc>
              <a:defRPr sz="1053">
                <a:latin typeface="Manuale"/>
                <a:ea typeface="Manuale"/>
                <a:cs typeface="Manuale"/>
              </a:defRPr>
            </a:lvl1pPr>
            <a:lvl2pPr>
              <a:lnSpc>
                <a:spcPct val="110000"/>
              </a:lnSpc>
              <a:defRPr sz="902">
                <a:latin typeface="Manuale"/>
                <a:ea typeface="Manuale"/>
                <a:cs typeface="Manuale"/>
              </a:defRPr>
            </a:lvl2pPr>
            <a:lvl3pPr>
              <a:lnSpc>
                <a:spcPct val="110000"/>
              </a:lnSpc>
              <a:defRPr sz="827">
                <a:latin typeface="Manuale"/>
                <a:ea typeface="Manuale"/>
                <a:cs typeface="Manuale"/>
              </a:defRPr>
            </a:lvl3pPr>
            <a:lvl4pPr>
              <a:lnSpc>
                <a:spcPct val="110000"/>
              </a:lnSpc>
              <a:defRPr sz="1053">
                <a:latin typeface="Manuale"/>
                <a:ea typeface="Manuale"/>
                <a:cs typeface="Manuale"/>
              </a:defRPr>
            </a:lvl4pPr>
            <a:lvl5pPr>
              <a:lnSpc>
                <a:spcPct val="110000"/>
              </a:lnSpc>
              <a:defRPr sz="902">
                <a:latin typeface="Manuale"/>
                <a:ea typeface="Manuale"/>
                <a:cs typeface="Manual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028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56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genda">
    <p:bg>
      <p:bgPr>
        <a:solidFill>
          <a:srgbClr val="F2F2F2"/>
        </a:solid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B7D59657-F684-4625-9B95-5683BA4BE229}"/>
              </a:ext>
            </a:extLst>
          </p:cNvPr>
          <p:cNvSpPr txBox="1">
            <a:spLocks noGrp="1"/>
          </p:cNvSpPr>
          <p:nvPr>
            <p:ph type="ftr" sz="quarter" idx="9"/>
          </p:nvPr>
        </p:nvSpPr>
        <p:spPr/>
        <p:txBody>
          <a:bodyPr/>
          <a:lstStyle>
            <a:lvl1pPr>
              <a:defRPr/>
            </a:lvl1pPr>
          </a:lstStyle>
          <a:p>
            <a:pPr lvl="0"/>
            <a:endParaRPr lang="en-US"/>
          </a:p>
        </p:txBody>
      </p:sp>
      <p:sp>
        <p:nvSpPr>
          <p:cNvPr id="3" name="Slide Number Placeholder 3">
            <a:extLst>
              <a:ext uri="{FF2B5EF4-FFF2-40B4-BE49-F238E27FC236}">
                <a16:creationId xmlns:a16="http://schemas.microsoft.com/office/drawing/2014/main" id="{81DC4774-0ED3-46D1-B045-D0E41E4AAC7F}"/>
              </a:ext>
            </a:extLst>
          </p:cNvPr>
          <p:cNvSpPr txBox="1">
            <a:spLocks noGrp="1"/>
          </p:cNvSpPr>
          <p:nvPr>
            <p:ph type="sldNum" sz="quarter" idx="8"/>
          </p:nvPr>
        </p:nvSpPr>
        <p:spPr/>
        <p:txBody>
          <a:bodyPr/>
          <a:lstStyle>
            <a:lvl1pPr>
              <a:defRPr/>
            </a:lvl1pPr>
          </a:lstStyle>
          <a:p>
            <a:pPr lvl="0"/>
            <a:fld id="{9F35663A-0206-4ACE-ABFD-9F45B41AA248}" type="slidenum">
              <a:t>‹#›</a:t>
            </a:fld>
            <a:endParaRPr lang="en-US"/>
          </a:p>
        </p:txBody>
      </p:sp>
      <p:cxnSp>
        <p:nvCxnSpPr>
          <p:cNvPr id="4" name="Straight Connector 4">
            <a:extLst>
              <a:ext uri="{FF2B5EF4-FFF2-40B4-BE49-F238E27FC236}">
                <a16:creationId xmlns:a16="http://schemas.microsoft.com/office/drawing/2014/main" id="{8AFEFD11-E731-4646-A4CD-923FF52946EF}"/>
              </a:ext>
            </a:extLst>
          </p:cNvPr>
          <p:cNvCxnSpPr/>
          <p:nvPr/>
        </p:nvCxnSpPr>
        <p:spPr>
          <a:xfrm>
            <a:off x="1127628" y="1605156"/>
            <a:ext cx="6890974" cy="0"/>
          </a:xfrm>
          <a:prstGeom prst="straightConnector1">
            <a:avLst/>
          </a:prstGeom>
          <a:noFill/>
          <a:ln w="6345" cap="flat">
            <a:solidFill>
              <a:srgbClr val="8E8E8E"/>
            </a:solidFill>
            <a:prstDash val="solid"/>
            <a:miter/>
          </a:ln>
        </p:spPr>
      </p:cxnSp>
      <p:sp>
        <p:nvSpPr>
          <p:cNvPr id="5" name="Text Placeholder 15">
            <a:extLst>
              <a:ext uri="{FF2B5EF4-FFF2-40B4-BE49-F238E27FC236}">
                <a16:creationId xmlns:a16="http://schemas.microsoft.com/office/drawing/2014/main" id="{893DD082-C2C4-4EB9-9B99-C6F62485767D}"/>
              </a:ext>
            </a:extLst>
          </p:cNvPr>
          <p:cNvSpPr txBox="1">
            <a:spLocks noGrp="1"/>
          </p:cNvSpPr>
          <p:nvPr>
            <p:ph type="body" idx="4294967295"/>
          </p:nvPr>
        </p:nvSpPr>
        <p:spPr>
          <a:xfrm>
            <a:off x="942883" y="2123529"/>
            <a:ext cx="679298" cy="901872"/>
          </a:xfrm>
        </p:spPr>
        <p:txBody>
          <a:bodyPr wrap="none" lIns="0" tIns="0" rIns="0" bIns="0" anchor="b">
            <a:noAutofit/>
          </a:bodyPr>
          <a:lstStyle>
            <a:lvl1pPr>
              <a:defRPr sz="4662" b="1">
                <a:solidFill>
                  <a:srgbClr val="FFB651"/>
                </a:solidFill>
              </a:defRPr>
            </a:lvl1pPr>
          </a:lstStyle>
          <a:p>
            <a:pPr lvl="0"/>
            <a:r>
              <a:rPr lang="en-US"/>
              <a:t>1</a:t>
            </a:r>
          </a:p>
        </p:txBody>
      </p:sp>
      <p:sp>
        <p:nvSpPr>
          <p:cNvPr id="6" name="Text Placeholder 15">
            <a:extLst>
              <a:ext uri="{FF2B5EF4-FFF2-40B4-BE49-F238E27FC236}">
                <a16:creationId xmlns:a16="http://schemas.microsoft.com/office/drawing/2014/main" id="{677882FA-8243-4DE0-A620-7A9F65003B06}"/>
              </a:ext>
            </a:extLst>
          </p:cNvPr>
          <p:cNvSpPr txBox="1">
            <a:spLocks noGrp="1"/>
          </p:cNvSpPr>
          <p:nvPr>
            <p:ph type="body" idx="4294967295"/>
          </p:nvPr>
        </p:nvSpPr>
        <p:spPr>
          <a:xfrm>
            <a:off x="1055043" y="3025365"/>
            <a:ext cx="1094728" cy="2123492"/>
          </a:xfrm>
        </p:spPr>
        <p:txBody>
          <a:bodyPr lIns="0" tIns="0" rIns="0" bIns="0">
            <a:noAutofit/>
          </a:bodyPr>
          <a:lstStyle>
            <a:lvl1pPr marL="71615" indent="-71615">
              <a:spcAft>
                <a:spcPts val="150"/>
              </a:spcAft>
              <a:defRPr sz="1805">
                <a:solidFill>
                  <a:srgbClr val="FFB651"/>
                </a:solidFill>
              </a:defRPr>
            </a:lvl1pPr>
            <a:lvl2pPr marL="71615" indent="-65653">
              <a:lnSpc>
                <a:spcPct val="110000"/>
              </a:lnSpc>
              <a:buChar char=" "/>
              <a:defRPr/>
            </a:lvl2pPr>
          </a:lstStyle>
          <a:p>
            <a:pPr lvl="0"/>
            <a:r>
              <a:rPr lang="en-US"/>
              <a:t>Section</a:t>
            </a:r>
            <a:br>
              <a:rPr lang="en-US"/>
            </a:br>
            <a:r>
              <a:rPr lang="en-US"/>
              <a:t>Title</a:t>
            </a:r>
          </a:p>
          <a:p>
            <a:pPr lvl="1"/>
            <a:r>
              <a:rPr lang="en-US"/>
              <a:t>Loren ipsum dolor</a:t>
            </a:r>
            <a:br>
              <a:rPr lang="en-US"/>
            </a:br>
            <a:r>
              <a:rPr lang="en-US"/>
              <a:t>sit amet</a:t>
            </a:r>
          </a:p>
        </p:txBody>
      </p:sp>
      <p:sp>
        <p:nvSpPr>
          <p:cNvPr id="7" name="Text Placeholder 15">
            <a:extLst>
              <a:ext uri="{FF2B5EF4-FFF2-40B4-BE49-F238E27FC236}">
                <a16:creationId xmlns:a16="http://schemas.microsoft.com/office/drawing/2014/main" id="{EBB25C31-D809-4870-9709-8A2334AB8F26}"/>
              </a:ext>
            </a:extLst>
          </p:cNvPr>
          <p:cNvSpPr txBox="1">
            <a:spLocks noGrp="1"/>
          </p:cNvSpPr>
          <p:nvPr>
            <p:ph type="body" idx="4294967295"/>
          </p:nvPr>
        </p:nvSpPr>
        <p:spPr>
          <a:xfrm>
            <a:off x="2176015" y="2123529"/>
            <a:ext cx="679298" cy="901872"/>
          </a:xfrm>
        </p:spPr>
        <p:txBody>
          <a:bodyPr wrap="none" lIns="0" tIns="0" rIns="0" bIns="0" anchor="b">
            <a:noAutofit/>
          </a:bodyPr>
          <a:lstStyle>
            <a:lvl1pPr>
              <a:defRPr sz="4662" b="1">
                <a:solidFill>
                  <a:srgbClr val="6E288D"/>
                </a:solidFill>
              </a:defRPr>
            </a:lvl1pPr>
          </a:lstStyle>
          <a:p>
            <a:pPr lvl="0"/>
            <a:r>
              <a:rPr lang="en-US"/>
              <a:t>2</a:t>
            </a:r>
          </a:p>
        </p:txBody>
      </p:sp>
      <p:sp>
        <p:nvSpPr>
          <p:cNvPr id="8" name="Text Placeholder 15">
            <a:extLst>
              <a:ext uri="{FF2B5EF4-FFF2-40B4-BE49-F238E27FC236}">
                <a16:creationId xmlns:a16="http://schemas.microsoft.com/office/drawing/2014/main" id="{F3C2300F-953A-41D8-9EBB-2751D62092C7}"/>
              </a:ext>
            </a:extLst>
          </p:cNvPr>
          <p:cNvSpPr txBox="1">
            <a:spLocks noGrp="1"/>
          </p:cNvSpPr>
          <p:nvPr>
            <p:ph type="body" idx="4294967295"/>
          </p:nvPr>
        </p:nvSpPr>
        <p:spPr>
          <a:xfrm>
            <a:off x="2249396" y="3025365"/>
            <a:ext cx="1094728" cy="2123492"/>
          </a:xfrm>
        </p:spPr>
        <p:txBody>
          <a:bodyPr lIns="0" tIns="0" rIns="0" bIns="0">
            <a:noAutofit/>
          </a:bodyPr>
          <a:lstStyle>
            <a:lvl1pPr marL="71615" indent="-71615">
              <a:spcAft>
                <a:spcPts val="150"/>
              </a:spcAft>
              <a:defRPr sz="1805">
                <a:solidFill>
                  <a:srgbClr val="6E288D"/>
                </a:solidFill>
              </a:defRPr>
            </a:lvl1pPr>
            <a:lvl2pPr marL="71615" indent="-65653">
              <a:lnSpc>
                <a:spcPct val="110000"/>
              </a:lnSpc>
              <a:buChar char=" "/>
              <a:defRPr/>
            </a:lvl2pPr>
          </a:lstStyle>
          <a:p>
            <a:pPr lvl="0"/>
            <a:r>
              <a:rPr lang="en-US"/>
              <a:t>Section</a:t>
            </a:r>
            <a:br>
              <a:rPr lang="en-US"/>
            </a:br>
            <a:r>
              <a:rPr lang="en-US"/>
              <a:t>Title</a:t>
            </a:r>
          </a:p>
          <a:p>
            <a:pPr lvl="1"/>
            <a:r>
              <a:rPr lang="en-US"/>
              <a:t>Loren ipsum dolor</a:t>
            </a:r>
            <a:br>
              <a:rPr lang="en-US"/>
            </a:br>
            <a:r>
              <a:rPr lang="en-US"/>
              <a:t>sit amet</a:t>
            </a:r>
          </a:p>
        </p:txBody>
      </p:sp>
      <p:sp>
        <p:nvSpPr>
          <p:cNvPr id="9" name="Text Placeholder 15">
            <a:extLst>
              <a:ext uri="{FF2B5EF4-FFF2-40B4-BE49-F238E27FC236}">
                <a16:creationId xmlns:a16="http://schemas.microsoft.com/office/drawing/2014/main" id="{29C661A7-C8D6-4527-B1D9-C9643C6F98FB}"/>
              </a:ext>
            </a:extLst>
          </p:cNvPr>
          <p:cNvSpPr txBox="1">
            <a:spLocks noGrp="1"/>
          </p:cNvSpPr>
          <p:nvPr>
            <p:ph type="body" idx="4294967295"/>
          </p:nvPr>
        </p:nvSpPr>
        <p:spPr>
          <a:xfrm>
            <a:off x="3443776" y="3025365"/>
            <a:ext cx="1094728" cy="2123492"/>
          </a:xfrm>
        </p:spPr>
        <p:txBody>
          <a:bodyPr lIns="0" tIns="0" rIns="0" bIns="0">
            <a:noAutofit/>
          </a:bodyPr>
          <a:lstStyle>
            <a:lvl1pPr marL="71615" indent="-71615">
              <a:spcAft>
                <a:spcPts val="150"/>
              </a:spcAft>
              <a:defRPr sz="1805">
                <a:solidFill>
                  <a:srgbClr val="00A39B"/>
                </a:solidFill>
              </a:defRPr>
            </a:lvl1pPr>
            <a:lvl2pPr marL="71615" indent="-65653">
              <a:lnSpc>
                <a:spcPct val="110000"/>
              </a:lnSpc>
              <a:buChar char=" "/>
              <a:defRPr/>
            </a:lvl2pPr>
          </a:lstStyle>
          <a:p>
            <a:pPr lvl="0"/>
            <a:r>
              <a:rPr lang="en-US"/>
              <a:t>Section</a:t>
            </a:r>
            <a:br>
              <a:rPr lang="en-US"/>
            </a:br>
            <a:r>
              <a:rPr lang="en-US"/>
              <a:t>Title</a:t>
            </a:r>
          </a:p>
          <a:p>
            <a:pPr lvl="1"/>
            <a:r>
              <a:rPr lang="en-US"/>
              <a:t>Loren ipsum dolor</a:t>
            </a:r>
            <a:br>
              <a:rPr lang="en-US"/>
            </a:br>
            <a:r>
              <a:rPr lang="en-US"/>
              <a:t>sit amet</a:t>
            </a:r>
          </a:p>
        </p:txBody>
      </p:sp>
      <p:sp>
        <p:nvSpPr>
          <p:cNvPr id="10" name="Text Placeholder 15">
            <a:extLst>
              <a:ext uri="{FF2B5EF4-FFF2-40B4-BE49-F238E27FC236}">
                <a16:creationId xmlns:a16="http://schemas.microsoft.com/office/drawing/2014/main" id="{097E30A2-CE65-4F0D-A271-7083446C2F3E}"/>
              </a:ext>
            </a:extLst>
          </p:cNvPr>
          <p:cNvSpPr txBox="1">
            <a:spLocks noGrp="1"/>
          </p:cNvSpPr>
          <p:nvPr>
            <p:ph type="body" idx="4294967295"/>
          </p:nvPr>
        </p:nvSpPr>
        <p:spPr>
          <a:xfrm>
            <a:off x="4638138" y="3025365"/>
            <a:ext cx="1094728" cy="2123492"/>
          </a:xfrm>
        </p:spPr>
        <p:txBody>
          <a:bodyPr lIns="0" tIns="0" rIns="0" bIns="0">
            <a:noAutofit/>
          </a:bodyPr>
          <a:lstStyle>
            <a:lvl1pPr marL="71615" indent="-71615">
              <a:spcAft>
                <a:spcPts val="150"/>
              </a:spcAft>
              <a:defRPr sz="1805">
                <a:solidFill>
                  <a:srgbClr val="63B1E5"/>
                </a:solidFill>
              </a:defRPr>
            </a:lvl1pPr>
            <a:lvl2pPr marL="71615" indent="-65653">
              <a:lnSpc>
                <a:spcPct val="110000"/>
              </a:lnSpc>
              <a:buChar char=" "/>
              <a:defRPr/>
            </a:lvl2pPr>
          </a:lstStyle>
          <a:p>
            <a:pPr lvl="0"/>
            <a:r>
              <a:rPr lang="en-US"/>
              <a:t>Section</a:t>
            </a:r>
            <a:br>
              <a:rPr lang="en-US"/>
            </a:br>
            <a:r>
              <a:rPr lang="en-US"/>
              <a:t>Title</a:t>
            </a:r>
          </a:p>
          <a:p>
            <a:pPr lvl="1"/>
            <a:r>
              <a:rPr lang="en-US"/>
              <a:t>Loren ipsum dolor</a:t>
            </a:r>
            <a:br>
              <a:rPr lang="en-US"/>
            </a:br>
            <a:r>
              <a:rPr lang="en-US"/>
              <a:t>sit amet</a:t>
            </a:r>
          </a:p>
        </p:txBody>
      </p:sp>
      <p:sp>
        <p:nvSpPr>
          <p:cNvPr id="11" name="Text Placeholder 15">
            <a:extLst>
              <a:ext uri="{FF2B5EF4-FFF2-40B4-BE49-F238E27FC236}">
                <a16:creationId xmlns:a16="http://schemas.microsoft.com/office/drawing/2014/main" id="{E3E9F510-8923-45AD-B957-A8BC0508ECEA}"/>
              </a:ext>
            </a:extLst>
          </p:cNvPr>
          <p:cNvSpPr txBox="1">
            <a:spLocks noGrp="1"/>
          </p:cNvSpPr>
          <p:nvPr>
            <p:ph type="body" idx="4294967295"/>
          </p:nvPr>
        </p:nvSpPr>
        <p:spPr>
          <a:xfrm>
            <a:off x="5832491" y="3025365"/>
            <a:ext cx="1094728" cy="2123492"/>
          </a:xfrm>
        </p:spPr>
        <p:txBody>
          <a:bodyPr lIns="0" tIns="0" rIns="0" bIns="0">
            <a:noAutofit/>
          </a:bodyPr>
          <a:lstStyle>
            <a:lvl1pPr marL="71615" indent="-71615">
              <a:spcAft>
                <a:spcPts val="150"/>
              </a:spcAft>
              <a:defRPr sz="1805">
                <a:solidFill>
                  <a:srgbClr val="AB8876"/>
                </a:solidFill>
              </a:defRPr>
            </a:lvl1pPr>
            <a:lvl2pPr marL="71615" indent="-65653">
              <a:lnSpc>
                <a:spcPct val="110000"/>
              </a:lnSpc>
              <a:buChar char=" "/>
              <a:defRPr/>
            </a:lvl2pPr>
          </a:lstStyle>
          <a:p>
            <a:pPr lvl="0"/>
            <a:r>
              <a:rPr lang="en-US"/>
              <a:t>Section</a:t>
            </a:r>
            <a:br>
              <a:rPr lang="en-US"/>
            </a:br>
            <a:r>
              <a:rPr lang="en-US"/>
              <a:t>Title</a:t>
            </a:r>
          </a:p>
          <a:p>
            <a:pPr lvl="1"/>
            <a:r>
              <a:rPr lang="en-US"/>
              <a:t>Loren ipsum dolor</a:t>
            </a:r>
            <a:br>
              <a:rPr lang="en-US"/>
            </a:br>
            <a:r>
              <a:rPr lang="en-US"/>
              <a:t>sit amet</a:t>
            </a:r>
          </a:p>
        </p:txBody>
      </p:sp>
      <p:sp>
        <p:nvSpPr>
          <p:cNvPr id="12" name="Text Placeholder 15">
            <a:extLst>
              <a:ext uri="{FF2B5EF4-FFF2-40B4-BE49-F238E27FC236}">
                <a16:creationId xmlns:a16="http://schemas.microsoft.com/office/drawing/2014/main" id="{6FD753B3-2F01-4872-BA2C-0B59BD3FA972}"/>
              </a:ext>
            </a:extLst>
          </p:cNvPr>
          <p:cNvSpPr txBox="1">
            <a:spLocks noGrp="1"/>
          </p:cNvSpPr>
          <p:nvPr>
            <p:ph type="body" idx="4294967295"/>
          </p:nvPr>
        </p:nvSpPr>
        <p:spPr>
          <a:xfrm>
            <a:off x="3373715" y="2123529"/>
            <a:ext cx="679298" cy="901872"/>
          </a:xfrm>
        </p:spPr>
        <p:txBody>
          <a:bodyPr wrap="none" lIns="0" tIns="0" rIns="0" bIns="0" anchor="b">
            <a:noAutofit/>
          </a:bodyPr>
          <a:lstStyle>
            <a:lvl1pPr>
              <a:defRPr sz="4662" b="1">
                <a:solidFill>
                  <a:srgbClr val="00A39B"/>
                </a:solidFill>
              </a:defRPr>
            </a:lvl1pPr>
          </a:lstStyle>
          <a:p>
            <a:pPr lvl="0"/>
            <a:r>
              <a:rPr lang="en-US"/>
              <a:t>3</a:t>
            </a:r>
          </a:p>
        </p:txBody>
      </p:sp>
      <p:sp>
        <p:nvSpPr>
          <p:cNvPr id="13" name="Text Placeholder 15">
            <a:extLst>
              <a:ext uri="{FF2B5EF4-FFF2-40B4-BE49-F238E27FC236}">
                <a16:creationId xmlns:a16="http://schemas.microsoft.com/office/drawing/2014/main" id="{E30024C8-5C9A-42DA-811B-9E2DCB6B4C8E}"/>
              </a:ext>
            </a:extLst>
          </p:cNvPr>
          <p:cNvSpPr txBox="1">
            <a:spLocks noGrp="1"/>
          </p:cNvSpPr>
          <p:nvPr>
            <p:ph type="body" idx="4294967295"/>
          </p:nvPr>
        </p:nvSpPr>
        <p:spPr>
          <a:xfrm>
            <a:off x="4559783" y="2123529"/>
            <a:ext cx="679298" cy="901872"/>
          </a:xfrm>
        </p:spPr>
        <p:txBody>
          <a:bodyPr wrap="none" lIns="0" tIns="0" rIns="0" bIns="0" anchor="b">
            <a:noAutofit/>
          </a:bodyPr>
          <a:lstStyle>
            <a:lvl1pPr>
              <a:defRPr sz="4662" b="1">
                <a:solidFill>
                  <a:srgbClr val="63B1E5"/>
                </a:solidFill>
              </a:defRPr>
            </a:lvl1pPr>
          </a:lstStyle>
          <a:p>
            <a:pPr lvl="0"/>
            <a:r>
              <a:rPr lang="en-US"/>
              <a:t>4</a:t>
            </a:r>
          </a:p>
        </p:txBody>
      </p:sp>
      <p:sp>
        <p:nvSpPr>
          <p:cNvPr id="14" name="Text Placeholder 15">
            <a:extLst>
              <a:ext uri="{FF2B5EF4-FFF2-40B4-BE49-F238E27FC236}">
                <a16:creationId xmlns:a16="http://schemas.microsoft.com/office/drawing/2014/main" id="{9C9EC5E9-305B-4C78-95DE-9EFD36B64592}"/>
              </a:ext>
            </a:extLst>
          </p:cNvPr>
          <p:cNvSpPr txBox="1">
            <a:spLocks noGrp="1"/>
          </p:cNvSpPr>
          <p:nvPr>
            <p:ph type="body" idx="4294967295"/>
          </p:nvPr>
        </p:nvSpPr>
        <p:spPr>
          <a:xfrm>
            <a:off x="5740127" y="2123529"/>
            <a:ext cx="679298" cy="901872"/>
          </a:xfrm>
        </p:spPr>
        <p:txBody>
          <a:bodyPr wrap="none" lIns="0" tIns="0" rIns="0" bIns="0" anchor="b">
            <a:noAutofit/>
          </a:bodyPr>
          <a:lstStyle>
            <a:lvl1pPr>
              <a:defRPr sz="4662" b="1">
                <a:solidFill>
                  <a:srgbClr val="AB8876"/>
                </a:solidFill>
              </a:defRPr>
            </a:lvl1pPr>
          </a:lstStyle>
          <a:p>
            <a:pPr lvl="0"/>
            <a:r>
              <a:rPr lang="en-US"/>
              <a:t>5</a:t>
            </a:r>
          </a:p>
        </p:txBody>
      </p:sp>
      <p:sp>
        <p:nvSpPr>
          <p:cNvPr id="15" name="TextBox 28">
            <a:extLst>
              <a:ext uri="{FF2B5EF4-FFF2-40B4-BE49-F238E27FC236}">
                <a16:creationId xmlns:a16="http://schemas.microsoft.com/office/drawing/2014/main" id="{D8F7C7F1-854F-46C7-8324-E4819993E75E}"/>
              </a:ext>
            </a:extLst>
          </p:cNvPr>
          <p:cNvSpPr txBox="1"/>
          <p:nvPr/>
        </p:nvSpPr>
        <p:spPr>
          <a:xfrm>
            <a:off x="1065468" y="1251356"/>
            <a:ext cx="1938701" cy="32380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04" b="1" i="0" u="none" strike="noStrike" kern="1200" cap="none" spc="0" baseline="0">
                <a:solidFill>
                  <a:srgbClr val="6E288D"/>
                </a:solidFill>
                <a:uFillTx/>
                <a:latin typeface="Open Sans"/>
                <a:ea typeface="Open Sans"/>
                <a:cs typeface="Open Sans"/>
              </a:rPr>
              <a:t>AGENDA</a:t>
            </a:r>
          </a:p>
        </p:txBody>
      </p:sp>
    </p:spTree>
    <p:extLst>
      <p:ext uri="{BB962C8B-B14F-4D97-AF65-F5344CB8AC3E}">
        <p14:creationId xmlns:p14="http://schemas.microsoft.com/office/powerpoint/2010/main" val="1898461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B5EE2-FBB7-4E4B-9DD9-E74426A08CD5}"/>
              </a:ext>
            </a:extLst>
          </p:cNvPr>
          <p:cNvSpPr txBox="1">
            <a:spLocks noGrp="1"/>
          </p:cNvSpPr>
          <p:nvPr>
            <p:ph type="title"/>
          </p:nvPr>
        </p:nvSpPr>
        <p:spPr/>
        <p:txBody>
          <a:bodyPr>
            <a:normAutofit/>
          </a:bodyPr>
          <a:lstStyle>
            <a:lvl1pPr>
              <a:defRPr sz="3308">
                <a:solidFill>
                  <a:srgbClr val="3CAA9D"/>
                </a:solidFill>
                <a:latin typeface="Arial" pitchFamily="34"/>
                <a:cs typeface="Arial" pitchFamily="34"/>
              </a:defRPr>
            </a:lvl1pPr>
          </a:lstStyle>
          <a:p>
            <a:pPr lvl="0"/>
            <a:r>
              <a:rPr lang="en-US"/>
              <a:t>Click to edit master title style</a:t>
            </a:r>
          </a:p>
        </p:txBody>
      </p:sp>
      <p:sp>
        <p:nvSpPr>
          <p:cNvPr id="3" name="Date Placeholder 2">
            <a:extLst>
              <a:ext uri="{FF2B5EF4-FFF2-40B4-BE49-F238E27FC236}">
                <a16:creationId xmlns:a16="http://schemas.microsoft.com/office/drawing/2014/main" id="{D58C70C9-D33F-4BB8-B74C-7002BDBB4A1E}"/>
              </a:ext>
            </a:extLst>
          </p:cNvPr>
          <p:cNvSpPr txBox="1">
            <a:spLocks noGrp="1"/>
          </p:cNvSpPr>
          <p:nvPr>
            <p:ph type="dt" sz="quarter" idx="7"/>
          </p:nvPr>
        </p:nvSpPr>
        <p:spPr>
          <a:xfrm>
            <a:off x="822978" y="6459824"/>
            <a:ext cx="1854202" cy="365129"/>
          </a:xfrm>
          <a:prstGeom prst="rect">
            <a:avLst/>
          </a:prstGeom>
          <a:noFill/>
          <a:ln>
            <a:noFill/>
          </a:ln>
        </p:spPr>
        <p:txBody>
          <a:bodyPr vert="horz" wrap="square" lIns="91440" tIns="45720" rIns="91440" bIns="45720" anchor="t" anchorCtr="0" compatLnSpc="1">
            <a:noAutofit/>
          </a:bodyPr>
          <a:lstStyle>
            <a:lvl1pPr marL="0" marR="0" lvl="0" indent="0" algn="l" defTabSz="257824" rtl="0" fontAlgn="auto" hangingPunct="1">
              <a:lnSpc>
                <a:spcPct val="100000"/>
              </a:lnSpc>
              <a:spcBef>
                <a:spcPts val="0"/>
              </a:spcBef>
              <a:spcAft>
                <a:spcPts val="0"/>
              </a:spcAft>
              <a:buNone/>
              <a:tabLst/>
              <a:defRPr lang="en-US" sz="1800" b="0" i="0" u="none" strike="noStrike" kern="1200" cap="none" spc="0" baseline="0">
                <a:solidFill>
                  <a:srgbClr val="1E1E1E"/>
                </a:solidFill>
                <a:uFillTx/>
                <a:latin typeface="Arial"/>
              </a:defRPr>
            </a:lvl1pPr>
          </a:lstStyle>
          <a:p>
            <a:pPr lvl="0"/>
            <a:r>
              <a:rPr lang="en-US"/>
              <a:t>January 2019</a:t>
            </a:r>
            <a:endParaRPr lang="en-CA"/>
          </a:p>
        </p:txBody>
      </p:sp>
      <p:sp>
        <p:nvSpPr>
          <p:cNvPr id="4" name="Footer Placeholder 3">
            <a:extLst>
              <a:ext uri="{FF2B5EF4-FFF2-40B4-BE49-F238E27FC236}">
                <a16:creationId xmlns:a16="http://schemas.microsoft.com/office/drawing/2014/main" id="{9556E353-E910-4E1D-8B18-A043A496CF25}"/>
              </a:ext>
            </a:extLst>
          </p:cNvPr>
          <p:cNvSpPr txBox="1">
            <a:spLocks noGrp="1"/>
          </p:cNvSpPr>
          <p:nvPr>
            <p:ph type="ftr" sz="quarter" idx="9"/>
          </p:nvPr>
        </p:nvSpPr>
        <p:spPr/>
        <p:txBody>
          <a:bodyPr/>
          <a:lstStyle>
            <a:lvl1pPr>
              <a:defRPr lang="en-CA">
                <a:latin typeface="Arial" pitchFamily="34"/>
                <a:cs typeface="Arial" pitchFamily="34"/>
              </a:defRPr>
            </a:lvl1pPr>
          </a:lstStyle>
          <a:p>
            <a:pPr lvl="0"/>
            <a:r>
              <a:rPr lang="en-CA"/>
              <a:t>OCAN THINK TANK</a:t>
            </a:r>
          </a:p>
        </p:txBody>
      </p:sp>
      <p:sp>
        <p:nvSpPr>
          <p:cNvPr id="5" name="Slide Number Placeholder 4">
            <a:extLst>
              <a:ext uri="{FF2B5EF4-FFF2-40B4-BE49-F238E27FC236}">
                <a16:creationId xmlns:a16="http://schemas.microsoft.com/office/drawing/2014/main" id="{82198997-6585-46CF-92AE-FB14408F0E10}"/>
              </a:ext>
            </a:extLst>
          </p:cNvPr>
          <p:cNvSpPr txBox="1">
            <a:spLocks noGrp="1"/>
          </p:cNvSpPr>
          <p:nvPr>
            <p:ph type="sldNum" sz="quarter" idx="8"/>
          </p:nvPr>
        </p:nvSpPr>
        <p:spPr/>
        <p:txBody>
          <a:bodyPr/>
          <a:lstStyle>
            <a:lvl1pPr defTabSz="257824">
              <a:defRPr>
                <a:solidFill>
                  <a:srgbClr val="787878"/>
                </a:solidFill>
                <a:latin typeface="Arial" pitchFamily="34"/>
                <a:ea typeface="Arial" pitchFamily="34"/>
                <a:cs typeface="Arial" pitchFamily="34"/>
              </a:defRPr>
            </a:lvl1pPr>
          </a:lstStyle>
          <a:p>
            <a:pPr lvl="0"/>
            <a:fld id="{5B0D37ED-6981-43D5-B51A-A77DACAB8912}" type="slidenum">
              <a:t>‹#›</a:t>
            </a:fld>
            <a:endParaRPr lang="en-US"/>
          </a:p>
        </p:txBody>
      </p:sp>
    </p:spTree>
    <p:extLst>
      <p:ext uri="{BB962C8B-B14F-4D97-AF65-F5344CB8AC3E}">
        <p14:creationId xmlns:p14="http://schemas.microsoft.com/office/powerpoint/2010/main" val="27900356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788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2952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7313-1EA1-46A9-B6C9-C48DB605AF9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C442838-62E8-48BE-B078-5F43D13629B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AE1979A-E74A-45BA-B51E-80D321488F8A}"/>
              </a:ext>
            </a:extLst>
          </p:cNvPr>
          <p:cNvSpPr>
            <a:spLocks noGrp="1"/>
          </p:cNvSpPr>
          <p:nvPr>
            <p:ph type="dt" sz="half" idx="10"/>
          </p:nvPr>
        </p:nvSpPr>
        <p:spPr/>
        <p:txBody>
          <a:bodyPr/>
          <a:lstStyle/>
          <a:p>
            <a:fld id="{0F1C8DFC-DD83-42B4-BAFF-09B9757EB039}" type="datetimeFigureOut">
              <a:rPr lang="en-CA" smtClean="0"/>
              <a:t>2020-06-18</a:t>
            </a:fld>
            <a:endParaRPr lang="en-CA"/>
          </a:p>
        </p:txBody>
      </p:sp>
      <p:sp>
        <p:nvSpPr>
          <p:cNvPr id="5" name="Footer Placeholder 4">
            <a:extLst>
              <a:ext uri="{FF2B5EF4-FFF2-40B4-BE49-F238E27FC236}">
                <a16:creationId xmlns:a16="http://schemas.microsoft.com/office/drawing/2014/main" id="{EC894499-559B-4558-9C48-E422E7BA2E0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A3ABF50-868E-4DC6-A35F-86518F764628}"/>
              </a:ext>
            </a:extLst>
          </p:cNvPr>
          <p:cNvSpPr>
            <a:spLocks noGrp="1"/>
          </p:cNvSpPr>
          <p:nvPr>
            <p:ph type="sldNum" sz="quarter" idx="12"/>
          </p:nvPr>
        </p:nvSpPr>
        <p:spPr/>
        <p:txBody>
          <a:bodyPr/>
          <a:lstStyle/>
          <a:p>
            <a:fld id="{56BF0EE8-CF3A-4F3F-9D2A-605EBC79DB6E}" type="slidenum">
              <a:rPr lang="en-CA" smtClean="0"/>
              <a:t>‹#›</a:t>
            </a:fld>
            <a:endParaRPr lang="en-CA"/>
          </a:p>
        </p:txBody>
      </p:sp>
    </p:spTree>
    <p:extLst>
      <p:ext uri="{BB962C8B-B14F-4D97-AF65-F5344CB8AC3E}">
        <p14:creationId xmlns:p14="http://schemas.microsoft.com/office/powerpoint/2010/main" val="274768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BBA2-DEA0-49AE-AF3C-4F00AB7E112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28B76CA-E406-4132-981E-532010B9F8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1E5A0B0-D519-4EBF-9415-3ABEC7F8BACF}"/>
              </a:ext>
            </a:extLst>
          </p:cNvPr>
          <p:cNvSpPr>
            <a:spLocks noGrp="1"/>
          </p:cNvSpPr>
          <p:nvPr>
            <p:ph type="dt" sz="half" idx="10"/>
          </p:nvPr>
        </p:nvSpPr>
        <p:spPr/>
        <p:txBody>
          <a:bodyPr/>
          <a:lstStyle/>
          <a:p>
            <a:fld id="{0F1C8DFC-DD83-42B4-BAFF-09B9757EB039}" type="datetimeFigureOut">
              <a:rPr lang="en-CA" smtClean="0"/>
              <a:t>2020-06-18</a:t>
            </a:fld>
            <a:endParaRPr lang="en-CA"/>
          </a:p>
        </p:txBody>
      </p:sp>
      <p:sp>
        <p:nvSpPr>
          <p:cNvPr id="5" name="Footer Placeholder 4">
            <a:extLst>
              <a:ext uri="{FF2B5EF4-FFF2-40B4-BE49-F238E27FC236}">
                <a16:creationId xmlns:a16="http://schemas.microsoft.com/office/drawing/2014/main" id="{B6B42312-43EF-4F8D-B8EE-1113DAE9B8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DCCE678-D433-4C5F-B7CC-B1FF806E89A1}"/>
              </a:ext>
            </a:extLst>
          </p:cNvPr>
          <p:cNvSpPr>
            <a:spLocks noGrp="1"/>
          </p:cNvSpPr>
          <p:nvPr>
            <p:ph type="sldNum" sz="quarter" idx="12"/>
          </p:nvPr>
        </p:nvSpPr>
        <p:spPr/>
        <p:txBody>
          <a:bodyPr/>
          <a:lstStyle/>
          <a:p>
            <a:fld id="{56BF0EE8-CF3A-4F3F-9D2A-605EBC79DB6E}" type="slidenum">
              <a:rPr lang="en-CA" smtClean="0"/>
              <a:t>‹#›</a:t>
            </a:fld>
            <a:endParaRPr lang="en-CA"/>
          </a:p>
        </p:txBody>
      </p:sp>
    </p:spTree>
    <p:extLst>
      <p:ext uri="{BB962C8B-B14F-4D97-AF65-F5344CB8AC3E}">
        <p14:creationId xmlns:p14="http://schemas.microsoft.com/office/powerpoint/2010/main" val="2400399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35522-D933-4130-AF35-32B08E400C0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A3A05E6-38BF-4FEC-B7E4-4324DA6A9A5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0243DC-4D7B-4265-A623-24C0D7225110}"/>
              </a:ext>
            </a:extLst>
          </p:cNvPr>
          <p:cNvSpPr>
            <a:spLocks noGrp="1"/>
          </p:cNvSpPr>
          <p:nvPr>
            <p:ph type="dt" sz="half" idx="10"/>
          </p:nvPr>
        </p:nvSpPr>
        <p:spPr/>
        <p:txBody>
          <a:bodyPr/>
          <a:lstStyle/>
          <a:p>
            <a:fld id="{0F1C8DFC-DD83-42B4-BAFF-09B9757EB039}" type="datetimeFigureOut">
              <a:rPr lang="en-CA" smtClean="0"/>
              <a:t>2020-06-18</a:t>
            </a:fld>
            <a:endParaRPr lang="en-CA"/>
          </a:p>
        </p:txBody>
      </p:sp>
      <p:sp>
        <p:nvSpPr>
          <p:cNvPr id="5" name="Footer Placeholder 4">
            <a:extLst>
              <a:ext uri="{FF2B5EF4-FFF2-40B4-BE49-F238E27FC236}">
                <a16:creationId xmlns:a16="http://schemas.microsoft.com/office/drawing/2014/main" id="{FC29D920-0B06-4A60-94FC-09B214D90B1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51CDEE-F708-4B3F-ACF1-7D5C60DE8B6B}"/>
              </a:ext>
            </a:extLst>
          </p:cNvPr>
          <p:cNvSpPr>
            <a:spLocks noGrp="1"/>
          </p:cNvSpPr>
          <p:nvPr>
            <p:ph type="sldNum" sz="quarter" idx="12"/>
          </p:nvPr>
        </p:nvSpPr>
        <p:spPr/>
        <p:txBody>
          <a:bodyPr/>
          <a:lstStyle/>
          <a:p>
            <a:fld id="{56BF0EE8-CF3A-4F3F-9D2A-605EBC79DB6E}" type="slidenum">
              <a:rPr lang="en-CA" smtClean="0"/>
              <a:t>‹#›</a:t>
            </a:fld>
            <a:endParaRPr lang="en-CA"/>
          </a:p>
        </p:txBody>
      </p:sp>
    </p:spTree>
    <p:extLst>
      <p:ext uri="{BB962C8B-B14F-4D97-AF65-F5344CB8AC3E}">
        <p14:creationId xmlns:p14="http://schemas.microsoft.com/office/powerpoint/2010/main" val="2936798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0.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image" Target="../media/image4.png"/><Relationship Id="rId4" Type="http://schemas.openxmlformats.org/officeDocument/2006/relationships/slideLayout" Target="../slideLayouts/slideLayout21.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10;p139">
            <a:extLst>
              <a:ext uri="{FF2B5EF4-FFF2-40B4-BE49-F238E27FC236}">
                <a16:creationId xmlns:a16="http://schemas.microsoft.com/office/drawing/2014/main" id="{F7E8A096-3160-438F-A502-0F910170E0B0}"/>
              </a:ext>
            </a:extLst>
          </p:cNvPr>
          <p:cNvSpPr/>
          <p:nvPr/>
        </p:nvSpPr>
        <p:spPr>
          <a:xfrm>
            <a:off x="-1216" y="6400324"/>
            <a:ext cx="9144000" cy="492102"/>
          </a:xfrm>
          <a:prstGeom prst="rect">
            <a:avLst/>
          </a:prstGeom>
          <a:solidFill>
            <a:srgbClr val="3CAA9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000000"/>
              </a:solidFill>
              <a:uFillTx/>
              <a:latin typeface="Arial"/>
              <a:ea typeface="Arial"/>
              <a:cs typeface="Arial"/>
            </a:endParaRPr>
          </a:p>
        </p:txBody>
      </p:sp>
      <p:sp>
        <p:nvSpPr>
          <p:cNvPr id="3" name="Google Shape;11;p139">
            <a:extLst>
              <a:ext uri="{FF2B5EF4-FFF2-40B4-BE49-F238E27FC236}">
                <a16:creationId xmlns:a16="http://schemas.microsoft.com/office/drawing/2014/main" id="{68AA6D6F-2CD8-401A-9919-2C944B655F91}"/>
              </a:ext>
            </a:extLst>
          </p:cNvPr>
          <p:cNvSpPr/>
          <p:nvPr/>
        </p:nvSpPr>
        <p:spPr>
          <a:xfrm>
            <a:off x="9" y="6334332"/>
            <a:ext cx="9144000" cy="66001"/>
          </a:xfrm>
          <a:prstGeom prst="rect">
            <a:avLst/>
          </a:prstGeom>
          <a:solidFill>
            <a:srgbClr val="F07F09"/>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000000"/>
              </a:solidFill>
              <a:uFillTx/>
              <a:latin typeface="Arial"/>
              <a:ea typeface="Arial"/>
              <a:cs typeface="Arial"/>
            </a:endParaRPr>
          </a:p>
        </p:txBody>
      </p:sp>
      <p:sp>
        <p:nvSpPr>
          <p:cNvPr id="4" name="Google Shape;12;p139">
            <a:extLst>
              <a:ext uri="{FF2B5EF4-FFF2-40B4-BE49-F238E27FC236}">
                <a16:creationId xmlns:a16="http://schemas.microsoft.com/office/drawing/2014/main" id="{598DBCD8-BE27-43C0-8628-651B6E5ACFC0}"/>
              </a:ext>
            </a:extLst>
          </p:cNvPr>
          <p:cNvSpPr txBox="1">
            <a:spLocks noGrp="1"/>
          </p:cNvSpPr>
          <p:nvPr>
            <p:ph type="title"/>
          </p:nvPr>
        </p:nvSpPr>
        <p:spPr>
          <a:xfrm>
            <a:off x="822960" y="286609"/>
            <a:ext cx="7543800" cy="1450759"/>
          </a:xfrm>
          <a:prstGeom prst="rect">
            <a:avLst/>
          </a:prstGeom>
          <a:noFill/>
          <a:ln>
            <a:noFill/>
          </a:ln>
        </p:spPr>
        <p:txBody>
          <a:bodyPr vert="horz" wrap="square" lIns="91421" tIns="45701" rIns="91421" bIns="45701" anchor="b" anchorCtr="0" compatLnSpc="1">
            <a:normAutofit/>
          </a:bodyPr>
          <a:lstStyle/>
          <a:p>
            <a:pPr lvl="0"/>
            <a:endParaRPr lang="en-CA"/>
          </a:p>
        </p:txBody>
      </p:sp>
      <p:sp>
        <p:nvSpPr>
          <p:cNvPr id="5" name="Google Shape;13;p139">
            <a:extLst>
              <a:ext uri="{FF2B5EF4-FFF2-40B4-BE49-F238E27FC236}">
                <a16:creationId xmlns:a16="http://schemas.microsoft.com/office/drawing/2014/main" id="{0A5EF5CE-F64A-4D1B-865F-44430654F584}"/>
              </a:ext>
            </a:extLst>
          </p:cNvPr>
          <p:cNvSpPr txBox="1">
            <a:spLocks noGrp="1"/>
          </p:cNvSpPr>
          <p:nvPr>
            <p:ph type="body" idx="1"/>
          </p:nvPr>
        </p:nvSpPr>
        <p:spPr>
          <a:xfrm>
            <a:off x="822960" y="1845734"/>
            <a:ext cx="7543800" cy="4023360"/>
          </a:xfrm>
          <a:prstGeom prst="rect">
            <a:avLst/>
          </a:prstGeom>
          <a:noFill/>
          <a:ln>
            <a:noFill/>
          </a:ln>
        </p:spPr>
        <p:txBody>
          <a:bodyPr vert="horz" wrap="square" lIns="0" tIns="45701" rIns="0" bIns="45701"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Google Shape;14;p139">
            <a:extLst>
              <a:ext uri="{FF2B5EF4-FFF2-40B4-BE49-F238E27FC236}">
                <a16:creationId xmlns:a16="http://schemas.microsoft.com/office/drawing/2014/main" id="{78A167AB-09AC-42CE-B7D4-45EBEE730E60}"/>
              </a:ext>
            </a:extLst>
          </p:cNvPr>
          <p:cNvSpPr txBox="1">
            <a:spLocks noGrp="1"/>
          </p:cNvSpPr>
          <p:nvPr>
            <p:ph type="dt" sz="half" idx="2"/>
          </p:nvPr>
        </p:nvSpPr>
        <p:spPr>
          <a:xfrm>
            <a:off x="822969" y="6459806"/>
            <a:ext cx="1854202" cy="365129"/>
          </a:xfrm>
          <a:prstGeom prst="rect">
            <a:avLst/>
          </a:prstGeom>
          <a:noFill/>
          <a:ln>
            <a:noFill/>
          </a:ln>
        </p:spPr>
        <p:txBody>
          <a:bodyPr vert="horz" wrap="square" lIns="91421" tIns="45701" rIns="91421" bIns="45701" anchor="ctr" anchorCtr="0" compatLnSpc="1">
            <a:noAutofit/>
          </a:bodyPr>
          <a:lstStyle>
            <a:lvl1pPr marL="0" marR="0" lvl="0" indent="0" algn="l" defTabSz="914400" rtl="0" fontAlgn="auto" hangingPunct="1">
              <a:lnSpc>
                <a:spcPct val="100000"/>
              </a:lnSpc>
              <a:spcBef>
                <a:spcPts val="0"/>
              </a:spcBef>
              <a:spcAft>
                <a:spcPts val="0"/>
              </a:spcAft>
              <a:buNone/>
              <a:tabLst/>
              <a:defRPr lang="en-CA" sz="1200" b="0" i="0" u="none" strike="noStrike" kern="0" cap="none" spc="0" baseline="0">
                <a:solidFill>
                  <a:srgbClr val="FFFFFF"/>
                </a:solidFill>
                <a:uFillTx/>
                <a:latin typeface="Arial"/>
                <a:ea typeface="Arial"/>
                <a:cs typeface="Arial"/>
              </a:defRPr>
            </a:lvl1pPr>
          </a:lstStyle>
          <a:p>
            <a:pPr lvl="0"/>
            <a:endParaRPr lang="en-CA"/>
          </a:p>
        </p:txBody>
      </p:sp>
      <p:sp>
        <p:nvSpPr>
          <p:cNvPr id="7" name="Google Shape;15;p139">
            <a:extLst>
              <a:ext uri="{FF2B5EF4-FFF2-40B4-BE49-F238E27FC236}">
                <a16:creationId xmlns:a16="http://schemas.microsoft.com/office/drawing/2014/main" id="{CEFC0359-91B5-436D-BE59-07FB43503958}"/>
              </a:ext>
            </a:extLst>
          </p:cNvPr>
          <p:cNvSpPr txBox="1">
            <a:spLocks noGrp="1"/>
          </p:cNvSpPr>
          <p:nvPr>
            <p:ph type="ftr" sz="quarter" idx="3"/>
          </p:nvPr>
        </p:nvSpPr>
        <p:spPr>
          <a:xfrm>
            <a:off x="2764642" y="6459806"/>
            <a:ext cx="3617101" cy="365129"/>
          </a:xfrm>
          <a:prstGeom prst="rect">
            <a:avLst/>
          </a:prstGeom>
          <a:noFill/>
          <a:ln>
            <a:noFill/>
          </a:ln>
        </p:spPr>
        <p:txBody>
          <a:bodyPr vert="horz" wrap="square" lIns="91421" tIns="45701" rIns="91421" bIns="45701" anchor="ctr" anchorCtr="1" compatLnSpc="1">
            <a:noAutofit/>
          </a:bodyPr>
          <a:lstStyle>
            <a:lvl1pPr marL="0" marR="0" lvl="0" indent="0" algn="ctr" defTabSz="914400" rtl="0" fontAlgn="auto" hangingPunct="1">
              <a:lnSpc>
                <a:spcPct val="100000"/>
              </a:lnSpc>
              <a:spcBef>
                <a:spcPts val="0"/>
              </a:spcBef>
              <a:spcAft>
                <a:spcPts val="0"/>
              </a:spcAft>
              <a:buNone/>
              <a:tabLst/>
              <a:defRPr lang="en-CA" sz="1200" b="0" i="0" u="none" strike="noStrike" kern="0" cap="none" spc="0" baseline="0">
                <a:solidFill>
                  <a:srgbClr val="FFFFFF"/>
                </a:solidFill>
                <a:uFillTx/>
                <a:latin typeface="Arial"/>
                <a:ea typeface="Arial"/>
                <a:cs typeface="Arial"/>
              </a:defRPr>
            </a:lvl1pPr>
          </a:lstStyle>
          <a:p>
            <a:pPr lvl="0"/>
            <a:endParaRPr lang="en-CA"/>
          </a:p>
        </p:txBody>
      </p:sp>
      <p:sp>
        <p:nvSpPr>
          <p:cNvPr id="8" name="Google Shape;16;p139">
            <a:extLst>
              <a:ext uri="{FF2B5EF4-FFF2-40B4-BE49-F238E27FC236}">
                <a16:creationId xmlns:a16="http://schemas.microsoft.com/office/drawing/2014/main" id="{F25BF935-9B2D-4B9F-93FE-8948E35E868F}"/>
              </a:ext>
            </a:extLst>
          </p:cNvPr>
          <p:cNvSpPr txBox="1">
            <a:spLocks noGrp="1"/>
          </p:cNvSpPr>
          <p:nvPr>
            <p:ph type="sldNum" sz="quarter" idx="4"/>
          </p:nvPr>
        </p:nvSpPr>
        <p:spPr>
          <a:xfrm>
            <a:off x="7425348" y="6459806"/>
            <a:ext cx="984022" cy="365129"/>
          </a:xfrm>
          <a:prstGeom prst="rect">
            <a:avLst/>
          </a:prstGeom>
          <a:noFill/>
          <a:ln>
            <a:noFill/>
          </a:ln>
        </p:spPr>
        <p:txBody>
          <a:bodyPr vert="horz" wrap="square" lIns="91421" tIns="45701" rIns="91421" bIns="45701" anchor="ctr" anchorCtr="0" compatLnSpc="1">
            <a:noAutofit/>
          </a:bodyPr>
          <a:lstStyle>
            <a:lvl1pPr marL="0" marR="0" lvl="0" indent="0" algn="r" defTabSz="914400" rtl="0" fontAlgn="auto" hangingPunct="1">
              <a:lnSpc>
                <a:spcPct val="100000"/>
              </a:lnSpc>
              <a:spcBef>
                <a:spcPts val="0"/>
              </a:spcBef>
              <a:spcAft>
                <a:spcPts val="0"/>
              </a:spcAft>
              <a:buNone/>
              <a:tabLst/>
              <a:defRPr lang="en-CA" sz="1200" b="0" i="0" u="none" strike="noStrike" kern="0" cap="none" spc="0" baseline="0">
                <a:solidFill>
                  <a:srgbClr val="FFFFFF"/>
                </a:solidFill>
                <a:uFillTx/>
                <a:latin typeface="Arial"/>
                <a:ea typeface="Arial"/>
                <a:cs typeface="Arial"/>
              </a:defRPr>
            </a:lvl1pPr>
          </a:lstStyle>
          <a:p>
            <a:pPr lvl="0"/>
            <a:fld id="{AEBA13D5-7C33-494D-955C-1DEDF7AAAEB1}" type="slidenum">
              <a:t>‹#›</a:t>
            </a:fld>
            <a:endParaRPr lang="en-CA"/>
          </a:p>
        </p:txBody>
      </p:sp>
      <p:cxnSp>
        <p:nvCxnSpPr>
          <p:cNvPr id="9" name="Google Shape;17;p139">
            <a:extLst>
              <a:ext uri="{FF2B5EF4-FFF2-40B4-BE49-F238E27FC236}">
                <a16:creationId xmlns:a16="http://schemas.microsoft.com/office/drawing/2014/main" id="{F69D40EC-127C-4FCD-8156-18E605F2118D}"/>
              </a:ext>
            </a:extLst>
          </p:cNvPr>
          <p:cNvCxnSpPr/>
          <p:nvPr/>
        </p:nvCxnSpPr>
        <p:spPr>
          <a:xfrm>
            <a:off x="895151" y="1737844"/>
            <a:ext cx="7475220" cy="0"/>
          </a:xfrm>
          <a:prstGeom prst="straightConnector1">
            <a:avLst/>
          </a:prstGeom>
          <a:noFill/>
          <a:ln w="9528" cap="flat">
            <a:solidFill>
              <a:srgbClr val="7F7F7F"/>
            </a:solidFill>
            <a:prstDash val="solid"/>
            <a:round/>
          </a:ln>
        </p:spPr>
      </p:cxnSp>
      <p:grpSp>
        <p:nvGrpSpPr>
          <p:cNvPr id="10" name="Google Shape;54;p142">
            <a:extLst>
              <a:ext uri="{FF2B5EF4-FFF2-40B4-BE49-F238E27FC236}">
                <a16:creationId xmlns:a16="http://schemas.microsoft.com/office/drawing/2014/main" id="{BC1B2393-A80A-42F7-A019-90D34B7409B0}"/>
              </a:ext>
            </a:extLst>
          </p:cNvPr>
          <p:cNvGrpSpPr/>
          <p:nvPr/>
        </p:nvGrpSpPr>
        <p:grpSpPr>
          <a:xfrm>
            <a:off x="681246" y="197236"/>
            <a:ext cx="7754787" cy="862407"/>
            <a:chOff x="681246" y="197236"/>
            <a:chExt cx="7754787" cy="862407"/>
          </a:xfrm>
        </p:grpSpPr>
        <p:grpSp>
          <p:nvGrpSpPr>
            <p:cNvPr id="11" name="Google Shape;55;p142">
              <a:extLst>
                <a:ext uri="{FF2B5EF4-FFF2-40B4-BE49-F238E27FC236}">
                  <a16:creationId xmlns:a16="http://schemas.microsoft.com/office/drawing/2014/main" id="{20A0C58C-522B-44AC-AEB8-D5A968817764}"/>
                </a:ext>
              </a:extLst>
            </p:cNvPr>
            <p:cNvGrpSpPr/>
            <p:nvPr/>
          </p:nvGrpSpPr>
          <p:grpSpPr>
            <a:xfrm>
              <a:off x="681246" y="197236"/>
              <a:ext cx="6159663" cy="862407"/>
              <a:chOff x="681246" y="197236"/>
              <a:chExt cx="6159663" cy="862407"/>
            </a:xfrm>
          </p:grpSpPr>
          <p:pic>
            <p:nvPicPr>
              <p:cNvPr id="12" name="Google Shape;56;p142">
                <a:extLst>
                  <a:ext uri="{FF2B5EF4-FFF2-40B4-BE49-F238E27FC236}">
                    <a16:creationId xmlns:a16="http://schemas.microsoft.com/office/drawing/2014/main" id="{8D5AC110-3830-4200-8152-2A1CAD4BC48F}"/>
                  </a:ext>
                </a:extLst>
              </p:cNvPr>
              <p:cNvPicPr>
                <a:picLocks noChangeAspect="1"/>
              </p:cNvPicPr>
              <p:nvPr/>
            </p:nvPicPr>
            <p:blipFill>
              <a:blip r:embed="rId8">
                <a:alphaModFix/>
              </a:blip>
              <a:srcRect/>
              <a:stretch>
                <a:fillRect/>
              </a:stretch>
            </p:blipFill>
            <p:spPr>
              <a:xfrm>
                <a:off x="681246" y="197236"/>
                <a:ext cx="1936187" cy="862407"/>
              </a:xfrm>
              <a:prstGeom prst="rect">
                <a:avLst/>
              </a:prstGeom>
              <a:noFill/>
              <a:ln cap="flat">
                <a:noFill/>
              </a:ln>
            </p:spPr>
          </p:pic>
          <p:pic>
            <p:nvPicPr>
              <p:cNvPr id="13" name="Google Shape;57;p142">
                <a:extLst>
                  <a:ext uri="{FF2B5EF4-FFF2-40B4-BE49-F238E27FC236}">
                    <a16:creationId xmlns:a16="http://schemas.microsoft.com/office/drawing/2014/main" id="{883F9DC5-8D9A-42F5-8BAD-CB1F910C0354}"/>
                  </a:ext>
                </a:extLst>
              </p:cNvPr>
              <p:cNvPicPr>
                <a:picLocks noChangeAspect="1"/>
              </p:cNvPicPr>
              <p:nvPr/>
            </p:nvPicPr>
            <p:blipFill>
              <a:blip r:embed="rId9">
                <a:alphaModFix/>
              </a:blip>
              <a:srcRect/>
              <a:stretch>
                <a:fillRect/>
              </a:stretch>
            </p:blipFill>
            <p:spPr>
              <a:xfrm>
                <a:off x="2836898" y="360209"/>
                <a:ext cx="1807448" cy="536460"/>
              </a:xfrm>
              <a:prstGeom prst="rect">
                <a:avLst/>
              </a:prstGeom>
              <a:noFill/>
              <a:ln cap="flat">
                <a:noFill/>
              </a:ln>
            </p:spPr>
          </p:pic>
          <p:pic>
            <p:nvPicPr>
              <p:cNvPr id="14" name="Google Shape;58;p142">
                <a:extLst>
                  <a:ext uri="{FF2B5EF4-FFF2-40B4-BE49-F238E27FC236}">
                    <a16:creationId xmlns:a16="http://schemas.microsoft.com/office/drawing/2014/main" id="{B73D28A7-0068-4504-BBFD-4500244F84E1}"/>
                  </a:ext>
                </a:extLst>
              </p:cNvPr>
              <p:cNvPicPr>
                <a:picLocks noChangeAspect="1"/>
              </p:cNvPicPr>
              <p:nvPr/>
            </p:nvPicPr>
            <p:blipFill>
              <a:blip r:embed="rId10"/>
              <a:stretch>
                <a:fillRect/>
              </a:stretch>
            </p:blipFill>
            <p:spPr>
              <a:xfrm>
                <a:off x="4703993" y="262679"/>
                <a:ext cx="2136916" cy="731520"/>
              </a:xfrm>
              <a:prstGeom prst="rect">
                <a:avLst/>
              </a:prstGeom>
              <a:noFill/>
              <a:ln cap="flat">
                <a:noFill/>
              </a:ln>
            </p:spPr>
          </p:pic>
        </p:grpSp>
        <p:pic>
          <p:nvPicPr>
            <p:cNvPr id="15" name="Google Shape;59;p142" descr="A picture containing clipart&#10;&#10;Description generated with very high confidence">
              <a:extLst>
                <a:ext uri="{FF2B5EF4-FFF2-40B4-BE49-F238E27FC236}">
                  <a16:creationId xmlns:a16="http://schemas.microsoft.com/office/drawing/2014/main" id="{A97CE98F-7173-4963-AC5F-00B118C475B9}"/>
                </a:ext>
              </a:extLst>
            </p:cNvPr>
            <p:cNvPicPr>
              <a:picLocks noChangeAspect="1"/>
            </p:cNvPicPr>
            <p:nvPr/>
          </p:nvPicPr>
          <p:blipFill>
            <a:blip r:embed="rId11">
              <a:alphaModFix/>
            </a:blip>
            <a:srcRect/>
            <a:stretch>
              <a:fillRect/>
            </a:stretch>
          </p:blipFill>
          <p:spPr>
            <a:xfrm>
              <a:off x="6873937" y="380792"/>
              <a:ext cx="1562096" cy="495303"/>
            </a:xfrm>
            <a:prstGeom prst="rect">
              <a:avLst/>
            </a:prstGeom>
            <a:noFill/>
            <a:ln cap="flat">
              <a:noFill/>
            </a:ln>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marL="0" marR="0" lvl="0" indent="0" algn="l" defTabSz="914400" rtl="0" fontAlgn="auto" hangingPunct="1">
        <a:lnSpc>
          <a:spcPct val="85000"/>
        </a:lnSpc>
        <a:spcBef>
          <a:spcPts val="0"/>
        </a:spcBef>
        <a:spcAft>
          <a:spcPts val="0"/>
        </a:spcAft>
        <a:buNone/>
        <a:tabLst/>
        <a:defRPr lang="en-CA" sz="3600" b="0" i="0" u="none" strike="noStrike" kern="0" cap="none" spc="0" baseline="0">
          <a:solidFill>
            <a:srgbClr val="3CAA9D"/>
          </a:solidFill>
          <a:uFillTx/>
          <a:latin typeface="Arial"/>
          <a:ea typeface="Arial"/>
          <a:cs typeface="Arial"/>
        </a:defRPr>
      </a:lvl1pPr>
    </p:titleStyle>
    <p:bodyStyle>
      <a:lvl1pPr marL="457200" marR="0" lvl="0" indent="-355601" algn="l" defTabSz="914400" rtl="0" fontAlgn="auto" hangingPunct="1">
        <a:lnSpc>
          <a:spcPct val="90000"/>
        </a:lnSpc>
        <a:spcBef>
          <a:spcPts val="1200"/>
        </a:spcBef>
        <a:spcAft>
          <a:spcPts val="0"/>
        </a:spcAft>
        <a:buClr>
          <a:srgbClr val="F07F09"/>
        </a:buClr>
        <a:buSzPts val="2000"/>
        <a:buFont typeface="Calibri"/>
        <a:buChar char=" "/>
        <a:tabLst/>
        <a:defRPr lang="en-US" sz="2000" b="0" i="0" u="none" strike="noStrike" kern="0" cap="none" spc="0" baseline="0">
          <a:solidFill>
            <a:srgbClr val="3F3F3F"/>
          </a:solidFill>
          <a:uFillTx/>
          <a:latin typeface="Arial"/>
          <a:ea typeface="Arial"/>
          <a:cs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81955-0634-40B0-874E-2DF7EA38828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1F55962-E9C2-41D6-8067-5C0C88C063B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2E995A9-B588-442E-92E5-742AC15386D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C8DFC-DD83-42B4-BAFF-09B9757EB039}" type="datetimeFigureOut">
              <a:rPr lang="en-CA" smtClean="0"/>
              <a:t>2020-06-18</a:t>
            </a:fld>
            <a:endParaRPr lang="en-CA"/>
          </a:p>
        </p:txBody>
      </p:sp>
      <p:sp>
        <p:nvSpPr>
          <p:cNvPr id="5" name="Footer Placeholder 4">
            <a:extLst>
              <a:ext uri="{FF2B5EF4-FFF2-40B4-BE49-F238E27FC236}">
                <a16:creationId xmlns:a16="http://schemas.microsoft.com/office/drawing/2014/main" id="{C5B9FB35-BC68-4354-967A-E4D7A40FD66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9B3E5839-B21E-473C-9A77-EE5A2961C9C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F0EE8-CF3A-4F3F-9D2A-605EBC79DB6E}" type="slidenum">
              <a:rPr lang="en-CA" smtClean="0"/>
              <a:t>‹#›</a:t>
            </a:fld>
            <a:endParaRPr lang="en-CA"/>
          </a:p>
        </p:txBody>
      </p:sp>
    </p:spTree>
    <p:extLst>
      <p:ext uri="{BB962C8B-B14F-4D97-AF65-F5344CB8AC3E}">
        <p14:creationId xmlns:p14="http://schemas.microsoft.com/office/powerpoint/2010/main" val="274752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10;p139">
            <a:extLst>
              <a:ext uri="{FF2B5EF4-FFF2-40B4-BE49-F238E27FC236}">
                <a16:creationId xmlns:a16="http://schemas.microsoft.com/office/drawing/2014/main" id="{0AC9568F-3244-4D2E-BF9A-B088D5B8CB8C}"/>
              </a:ext>
            </a:extLst>
          </p:cNvPr>
          <p:cNvSpPr/>
          <p:nvPr/>
        </p:nvSpPr>
        <p:spPr>
          <a:xfrm>
            <a:off x="-1216" y="6400324"/>
            <a:ext cx="9144000" cy="492102"/>
          </a:xfrm>
          <a:prstGeom prst="rect">
            <a:avLst/>
          </a:prstGeom>
          <a:solidFill>
            <a:srgbClr val="3CAA9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000000"/>
              </a:solidFill>
              <a:uFillTx/>
              <a:latin typeface="Arial"/>
              <a:ea typeface="Arial"/>
              <a:cs typeface="Arial"/>
            </a:endParaRPr>
          </a:p>
        </p:txBody>
      </p:sp>
      <p:sp>
        <p:nvSpPr>
          <p:cNvPr id="3" name="Google Shape;11;p139">
            <a:extLst>
              <a:ext uri="{FF2B5EF4-FFF2-40B4-BE49-F238E27FC236}">
                <a16:creationId xmlns:a16="http://schemas.microsoft.com/office/drawing/2014/main" id="{DC220328-73E4-43BA-8F16-27F4A6D40B35}"/>
              </a:ext>
            </a:extLst>
          </p:cNvPr>
          <p:cNvSpPr/>
          <p:nvPr/>
        </p:nvSpPr>
        <p:spPr>
          <a:xfrm>
            <a:off x="9" y="6334332"/>
            <a:ext cx="9144000" cy="66001"/>
          </a:xfrm>
          <a:prstGeom prst="rect">
            <a:avLst/>
          </a:prstGeom>
          <a:solidFill>
            <a:srgbClr val="F07F09"/>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000000"/>
              </a:solidFill>
              <a:uFillTx/>
              <a:latin typeface="Arial"/>
              <a:ea typeface="Arial"/>
              <a:cs typeface="Arial"/>
            </a:endParaRPr>
          </a:p>
        </p:txBody>
      </p:sp>
      <p:sp>
        <p:nvSpPr>
          <p:cNvPr id="4" name="Google Shape;12;p139">
            <a:extLst>
              <a:ext uri="{FF2B5EF4-FFF2-40B4-BE49-F238E27FC236}">
                <a16:creationId xmlns:a16="http://schemas.microsoft.com/office/drawing/2014/main" id="{68A73F30-8B40-45EA-BFF9-18D009A15E60}"/>
              </a:ext>
            </a:extLst>
          </p:cNvPr>
          <p:cNvSpPr txBox="1">
            <a:spLocks noGrp="1"/>
          </p:cNvSpPr>
          <p:nvPr>
            <p:ph type="title"/>
          </p:nvPr>
        </p:nvSpPr>
        <p:spPr>
          <a:xfrm>
            <a:off x="822960" y="286609"/>
            <a:ext cx="7543800" cy="1450759"/>
          </a:xfrm>
          <a:prstGeom prst="rect">
            <a:avLst/>
          </a:prstGeom>
          <a:noFill/>
          <a:ln>
            <a:noFill/>
          </a:ln>
        </p:spPr>
        <p:txBody>
          <a:bodyPr vert="horz" wrap="square" lIns="91421" tIns="45701" rIns="91421" bIns="45701" anchor="b" anchorCtr="0" compatLnSpc="1">
            <a:normAutofit/>
          </a:bodyPr>
          <a:lstStyle/>
          <a:p>
            <a:pPr lvl="0"/>
            <a:endParaRPr lang="en-CA" dirty="0"/>
          </a:p>
        </p:txBody>
      </p:sp>
      <p:sp>
        <p:nvSpPr>
          <p:cNvPr id="5" name="Google Shape;13;p139">
            <a:extLst>
              <a:ext uri="{FF2B5EF4-FFF2-40B4-BE49-F238E27FC236}">
                <a16:creationId xmlns:a16="http://schemas.microsoft.com/office/drawing/2014/main" id="{19887C1F-4492-4C6D-94AB-6511913D6ABB}"/>
              </a:ext>
            </a:extLst>
          </p:cNvPr>
          <p:cNvSpPr txBox="1">
            <a:spLocks noGrp="1"/>
          </p:cNvSpPr>
          <p:nvPr>
            <p:ph type="body" idx="1"/>
          </p:nvPr>
        </p:nvSpPr>
        <p:spPr>
          <a:xfrm>
            <a:off x="822960" y="1845734"/>
            <a:ext cx="7543800" cy="4023360"/>
          </a:xfrm>
          <a:prstGeom prst="rect">
            <a:avLst/>
          </a:prstGeom>
          <a:noFill/>
          <a:ln>
            <a:noFill/>
          </a:ln>
        </p:spPr>
        <p:txBody>
          <a:bodyPr vert="horz" wrap="square" lIns="0" tIns="45701" rIns="0" bIns="45701" anchor="t" anchorCtr="0" compatLnSpc="1">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Google Shape;14;p139">
            <a:extLst>
              <a:ext uri="{FF2B5EF4-FFF2-40B4-BE49-F238E27FC236}">
                <a16:creationId xmlns:a16="http://schemas.microsoft.com/office/drawing/2014/main" id="{0435B925-A360-49BC-B810-5C152D21902E}"/>
              </a:ext>
            </a:extLst>
          </p:cNvPr>
          <p:cNvSpPr txBox="1">
            <a:spLocks noGrp="1"/>
          </p:cNvSpPr>
          <p:nvPr>
            <p:ph type="dt" sz="half" idx="2"/>
          </p:nvPr>
        </p:nvSpPr>
        <p:spPr>
          <a:xfrm>
            <a:off x="822969" y="6459806"/>
            <a:ext cx="1854202" cy="365129"/>
          </a:xfrm>
          <a:prstGeom prst="rect">
            <a:avLst/>
          </a:prstGeom>
          <a:noFill/>
          <a:ln>
            <a:noFill/>
          </a:ln>
        </p:spPr>
        <p:txBody>
          <a:bodyPr vert="horz" wrap="square" lIns="91421" tIns="45701" rIns="91421" bIns="45701" anchor="ctr" anchorCtr="0" compatLnSpc="1">
            <a:noAutofit/>
          </a:bodyPr>
          <a:lstStyle>
            <a:lvl1pPr marL="0" marR="0" lvl="0" indent="0" algn="l" defTabSz="914400" rtl="0" fontAlgn="auto" hangingPunct="1">
              <a:lnSpc>
                <a:spcPct val="100000"/>
              </a:lnSpc>
              <a:spcBef>
                <a:spcPts val="0"/>
              </a:spcBef>
              <a:spcAft>
                <a:spcPts val="0"/>
              </a:spcAft>
              <a:buNone/>
              <a:tabLst/>
              <a:defRPr lang="en-CA" sz="1200" b="0" i="0" u="none" strike="noStrike" kern="0" cap="none" spc="0" baseline="0">
                <a:solidFill>
                  <a:srgbClr val="FFFFFF"/>
                </a:solidFill>
                <a:uFillTx/>
                <a:latin typeface="Arial"/>
                <a:ea typeface="Arial"/>
                <a:cs typeface="Arial"/>
              </a:defRPr>
            </a:lvl1pPr>
          </a:lstStyle>
          <a:p>
            <a:pPr lvl="0"/>
            <a:endParaRPr lang="en-CA"/>
          </a:p>
        </p:txBody>
      </p:sp>
      <p:sp>
        <p:nvSpPr>
          <p:cNvPr id="7" name="Google Shape;15;p139">
            <a:extLst>
              <a:ext uri="{FF2B5EF4-FFF2-40B4-BE49-F238E27FC236}">
                <a16:creationId xmlns:a16="http://schemas.microsoft.com/office/drawing/2014/main" id="{14A844FE-51DC-48DA-BB3F-4A052E0578F7}"/>
              </a:ext>
            </a:extLst>
          </p:cNvPr>
          <p:cNvSpPr txBox="1">
            <a:spLocks noGrp="1"/>
          </p:cNvSpPr>
          <p:nvPr>
            <p:ph type="ftr" sz="quarter" idx="3"/>
          </p:nvPr>
        </p:nvSpPr>
        <p:spPr>
          <a:xfrm>
            <a:off x="2764642" y="6459806"/>
            <a:ext cx="3617101" cy="365129"/>
          </a:xfrm>
          <a:prstGeom prst="rect">
            <a:avLst/>
          </a:prstGeom>
          <a:noFill/>
          <a:ln>
            <a:noFill/>
          </a:ln>
        </p:spPr>
        <p:txBody>
          <a:bodyPr vert="horz" wrap="square" lIns="91421" tIns="45701" rIns="91421" bIns="45701" anchor="ctr" anchorCtr="1" compatLnSpc="1">
            <a:noAutofit/>
          </a:bodyPr>
          <a:lstStyle>
            <a:lvl1pPr marL="0" marR="0" lvl="0" indent="0" algn="ctr" defTabSz="914400" rtl="0" fontAlgn="auto" hangingPunct="1">
              <a:lnSpc>
                <a:spcPct val="100000"/>
              </a:lnSpc>
              <a:spcBef>
                <a:spcPts val="0"/>
              </a:spcBef>
              <a:spcAft>
                <a:spcPts val="0"/>
              </a:spcAft>
              <a:buNone/>
              <a:tabLst/>
              <a:defRPr lang="en-CA" sz="1200" b="0" i="0" u="none" strike="noStrike" kern="0" cap="none" spc="0" baseline="0">
                <a:solidFill>
                  <a:srgbClr val="FFFFFF"/>
                </a:solidFill>
                <a:uFillTx/>
                <a:latin typeface="Arial"/>
                <a:ea typeface="Arial"/>
                <a:cs typeface="Arial"/>
              </a:defRPr>
            </a:lvl1pPr>
          </a:lstStyle>
          <a:p>
            <a:pPr lvl="0"/>
            <a:endParaRPr lang="en-CA"/>
          </a:p>
        </p:txBody>
      </p:sp>
      <p:sp>
        <p:nvSpPr>
          <p:cNvPr id="8" name="Google Shape;16;p139">
            <a:extLst>
              <a:ext uri="{FF2B5EF4-FFF2-40B4-BE49-F238E27FC236}">
                <a16:creationId xmlns:a16="http://schemas.microsoft.com/office/drawing/2014/main" id="{0BA22D14-21E5-4C87-A377-DA0C4F17E79F}"/>
              </a:ext>
            </a:extLst>
          </p:cNvPr>
          <p:cNvSpPr txBox="1">
            <a:spLocks noGrp="1"/>
          </p:cNvSpPr>
          <p:nvPr>
            <p:ph type="sldNum" sz="quarter" idx="4"/>
          </p:nvPr>
        </p:nvSpPr>
        <p:spPr>
          <a:xfrm>
            <a:off x="7425348" y="6459806"/>
            <a:ext cx="984022" cy="365129"/>
          </a:xfrm>
          <a:prstGeom prst="rect">
            <a:avLst/>
          </a:prstGeom>
          <a:noFill/>
          <a:ln>
            <a:noFill/>
          </a:ln>
        </p:spPr>
        <p:txBody>
          <a:bodyPr vert="horz" wrap="square" lIns="91421" tIns="45701" rIns="91421" bIns="45701" anchor="ctr" anchorCtr="0" compatLnSpc="1">
            <a:noAutofit/>
          </a:bodyPr>
          <a:lstStyle>
            <a:lvl1pPr marL="0" marR="0" lvl="0" indent="0" algn="r" defTabSz="914400" rtl="0" fontAlgn="auto" hangingPunct="1">
              <a:lnSpc>
                <a:spcPct val="100000"/>
              </a:lnSpc>
              <a:spcBef>
                <a:spcPts val="0"/>
              </a:spcBef>
              <a:spcAft>
                <a:spcPts val="0"/>
              </a:spcAft>
              <a:buNone/>
              <a:tabLst/>
              <a:defRPr lang="en-CA" sz="1200" b="0" i="0" u="none" strike="noStrike" kern="0" cap="none" spc="0" baseline="0">
                <a:solidFill>
                  <a:srgbClr val="FFFFFF"/>
                </a:solidFill>
                <a:uFillTx/>
                <a:latin typeface="Arial"/>
                <a:ea typeface="Arial"/>
                <a:cs typeface="Arial"/>
              </a:defRPr>
            </a:lvl1pPr>
          </a:lstStyle>
          <a:p>
            <a:pPr lvl="0"/>
            <a:fld id="{D75E032D-2204-40B8-8E1C-55FB12EF4863}" type="slidenum">
              <a:t>‹#›</a:t>
            </a:fld>
            <a:endParaRPr lang="en-CA"/>
          </a:p>
        </p:txBody>
      </p:sp>
      <p:cxnSp>
        <p:nvCxnSpPr>
          <p:cNvPr id="9" name="Google Shape;17;p139">
            <a:extLst>
              <a:ext uri="{FF2B5EF4-FFF2-40B4-BE49-F238E27FC236}">
                <a16:creationId xmlns:a16="http://schemas.microsoft.com/office/drawing/2014/main" id="{A5564FD6-8A17-4A0A-BB3E-5EAA07EB3A48}"/>
              </a:ext>
            </a:extLst>
          </p:cNvPr>
          <p:cNvCxnSpPr/>
          <p:nvPr/>
        </p:nvCxnSpPr>
        <p:spPr>
          <a:xfrm>
            <a:off x="895151" y="1737844"/>
            <a:ext cx="7475220" cy="0"/>
          </a:xfrm>
          <a:prstGeom prst="straightConnector1">
            <a:avLst/>
          </a:prstGeom>
          <a:noFill/>
          <a:ln w="9528" cap="flat">
            <a:solidFill>
              <a:srgbClr val="7F7F7F"/>
            </a:solidFill>
            <a:prstDash val="solid"/>
            <a:round/>
          </a:ln>
        </p:spPr>
      </p:cxnSp>
      <p:grpSp>
        <p:nvGrpSpPr>
          <p:cNvPr id="10" name="Google Shape;54;p142">
            <a:extLst>
              <a:ext uri="{FF2B5EF4-FFF2-40B4-BE49-F238E27FC236}">
                <a16:creationId xmlns:a16="http://schemas.microsoft.com/office/drawing/2014/main" id="{E03FD7F6-6CDC-4247-A8EB-229319A68216}"/>
              </a:ext>
            </a:extLst>
          </p:cNvPr>
          <p:cNvGrpSpPr/>
          <p:nvPr/>
        </p:nvGrpSpPr>
        <p:grpSpPr>
          <a:xfrm>
            <a:off x="681246" y="197236"/>
            <a:ext cx="7754787" cy="862407"/>
            <a:chOff x="681246" y="197236"/>
            <a:chExt cx="7754787" cy="862407"/>
          </a:xfrm>
        </p:grpSpPr>
        <p:grpSp>
          <p:nvGrpSpPr>
            <p:cNvPr id="11" name="Google Shape;55;p142">
              <a:extLst>
                <a:ext uri="{FF2B5EF4-FFF2-40B4-BE49-F238E27FC236}">
                  <a16:creationId xmlns:a16="http://schemas.microsoft.com/office/drawing/2014/main" id="{D40080E3-9845-4376-B8D1-3072CAD06763}"/>
                </a:ext>
              </a:extLst>
            </p:cNvPr>
            <p:cNvGrpSpPr/>
            <p:nvPr/>
          </p:nvGrpSpPr>
          <p:grpSpPr>
            <a:xfrm>
              <a:off x="681246" y="197236"/>
              <a:ext cx="6159663" cy="862407"/>
              <a:chOff x="681246" y="197236"/>
              <a:chExt cx="6159663" cy="862407"/>
            </a:xfrm>
          </p:grpSpPr>
          <p:pic>
            <p:nvPicPr>
              <p:cNvPr id="12" name="Google Shape;56;p142">
                <a:extLst>
                  <a:ext uri="{FF2B5EF4-FFF2-40B4-BE49-F238E27FC236}">
                    <a16:creationId xmlns:a16="http://schemas.microsoft.com/office/drawing/2014/main" id="{E3A5E489-FA72-4DBF-8620-C17067083454}"/>
                  </a:ext>
                </a:extLst>
              </p:cNvPr>
              <p:cNvPicPr>
                <a:picLocks noChangeAspect="1"/>
              </p:cNvPicPr>
              <p:nvPr/>
            </p:nvPicPr>
            <p:blipFill>
              <a:blip r:embed="rId7">
                <a:alphaModFix/>
              </a:blip>
              <a:srcRect/>
              <a:stretch>
                <a:fillRect/>
              </a:stretch>
            </p:blipFill>
            <p:spPr>
              <a:xfrm>
                <a:off x="681246" y="197236"/>
                <a:ext cx="1936187" cy="862407"/>
              </a:xfrm>
              <a:prstGeom prst="rect">
                <a:avLst/>
              </a:prstGeom>
              <a:noFill/>
              <a:ln cap="flat">
                <a:noFill/>
              </a:ln>
            </p:spPr>
          </p:pic>
          <p:pic>
            <p:nvPicPr>
              <p:cNvPr id="13" name="Google Shape;57;p142">
                <a:extLst>
                  <a:ext uri="{FF2B5EF4-FFF2-40B4-BE49-F238E27FC236}">
                    <a16:creationId xmlns:a16="http://schemas.microsoft.com/office/drawing/2014/main" id="{E9654170-B492-444A-AF47-0D7035715ECB}"/>
                  </a:ext>
                </a:extLst>
              </p:cNvPr>
              <p:cNvPicPr>
                <a:picLocks noChangeAspect="1"/>
              </p:cNvPicPr>
              <p:nvPr/>
            </p:nvPicPr>
            <p:blipFill>
              <a:blip r:embed="rId8">
                <a:alphaModFix/>
              </a:blip>
              <a:srcRect/>
              <a:stretch>
                <a:fillRect/>
              </a:stretch>
            </p:blipFill>
            <p:spPr>
              <a:xfrm>
                <a:off x="2836898" y="360209"/>
                <a:ext cx="1807448" cy="536460"/>
              </a:xfrm>
              <a:prstGeom prst="rect">
                <a:avLst/>
              </a:prstGeom>
              <a:noFill/>
              <a:ln cap="flat">
                <a:noFill/>
              </a:ln>
            </p:spPr>
          </p:pic>
          <p:pic>
            <p:nvPicPr>
              <p:cNvPr id="14" name="Google Shape;58;p142">
                <a:extLst>
                  <a:ext uri="{FF2B5EF4-FFF2-40B4-BE49-F238E27FC236}">
                    <a16:creationId xmlns:a16="http://schemas.microsoft.com/office/drawing/2014/main" id="{A261847D-82E2-4982-88EF-4510FA1F0C30}"/>
                  </a:ext>
                </a:extLst>
              </p:cNvPr>
              <p:cNvPicPr>
                <a:picLocks noChangeAspect="1"/>
              </p:cNvPicPr>
              <p:nvPr/>
            </p:nvPicPr>
            <p:blipFill>
              <a:blip r:embed="rId9"/>
              <a:stretch>
                <a:fillRect/>
              </a:stretch>
            </p:blipFill>
            <p:spPr>
              <a:xfrm>
                <a:off x="4703993" y="262679"/>
                <a:ext cx="2136916" cy="731520"/>
              </a:xfrm>
              <a:prstGeom prst="rect">
                <a:avLst/>
              </a:prstGeom>
              <a:noFill/>
              <a:ln cap="flat">
                <a:noFill/>
              </a:ln>
            </p:spPr>
          </p:pic>
        </p:grpSp>
        <p:pic>
          <p:nvPicPr>
            <p:cNvPr id="15" name="Google Shape;59;p142" descr="A picture containing clipart&#10;&#10;Description generated with very high confidence">
              <a:extLst>
                <a:ext uri="{FF2B5EF4-FFF2-40B4-BE49-F238E27FC236}">
                  <a16:creationId xmlns:a16="http://schemas.microsoft.com/office/drawing/2014/main" id="{4CCDBA75-B7AF-4999-AB31-CF3CBC209E9D}"/>
                </a:ext>
              </a:extLst>
            </p:cNvPr>
            <p:cNvPicPr>
              <a:picLocks noChangeAspect="1"/>
            </p:cNvPicPr>
            <p:nvPr/>
          </p:nvPicPr>
          <p:blipFill>
            <a:blip r:embed="rId10">
              <a:alphaModFix/>
            </a:blip>
            <a:srcRect/>
            <a:stretch>
              <a:fillRect/>
            </a:stretch>
          </p:blipFill>
          <p:spPr>
            <a:xfrm>
              <a:off x="6873937" y="380792"/>
              <a:ext cx="1562096" cy="495303"/>
            </a:xfrm>
            <a:prstGeom prst="rect">
              <a:avLst/>
            </a:prstGeom>
            <a:noFill/>
            <a:ln cap="flat">
              <a:noFill/>
            </a:ln>
          </p:spPr>
        </p:pic>
      </p:gr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Lst>
  <p:txStyles>
    <p:titleStyle>
      <a:lvl1pPr marL="0" marR="0" lvl="0" indent="0" algn="l" defTabSz="914400" rtl="0" fontAlgn="auto" hangingPunct="1">
        <a:lnSpc>
          <a:spcPct val="85000"/>
        </a:lnSpc>
        <a:spcBef>
          <a:spcPts val="0"/>
        </a:spcBef>
        <a:spcAft>
          <a:spcPts val="0"/>
        </a:spcAft>
        <a:buNone/>
        <a:tabLst/>
        <a:defRPr lang="en-CA" sz="3600" b="0" i="0" u="none" strike="noStrike" kern="0" cap="none" spc="0" baseline="0">
          <a:solidFill>
            <a:srgbClr val="3CAA9D"/>
          </a:solidFill>
          <a:uFillTx/>
          <a:latin typeface="Arial"/>
          <a:ea typeface="Arial"/>
          <a:cs typeface="Arial"/>
        </a:defRPr>
      </a:lvl1pPr>
    </p:titleStyle>
    <p:bodyStyle>
      <a:lvl1pPr marL="457200" marR="0" lvl="0" indent="-355601" algn="l" defTabSz="914400" rtl="0" fontAlgn="auto" hangingPunct="1">
        <a:lnSpc>
          <a:spcPct val="90000"/>
        </a:lnSpc>
        <a:spcBef>
          <a:spcPts val="1200"/>
        </a:spcBef>
        <a:spcAft>
          <a:spcPts val="0"/>
        </a:spcAft>
        <a:buClr>
          <a:srgbClr val="F07F09"/>
        </a:buClr>
        <a:buSzPts val="2000"/>
        <a:buFont typeface="Calibri"/>
        <a:buChar char=" "/>
        <a:tabLst/>
        <a:defRPr lang="en-US" sz="2000" b="0" i="0" u="none" strike="noStrike" kern="0" cap="none" spc="0" baseline="0">
          <a:solidFill>
            <a:srgbClr val="3F3F3F"/>
          </a:solidFill>
          <a:uFillTx/>
          <a:latin typeface="Arial"/>
          <a:ea typeface="Arial"/>
          <a:cs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CB24F-2B06-4522-8F2B-0374C0DF5D3B}"/>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1AD2C7D7-A818-43DB-B28D-8448B35A883E}"/>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0FE0D-0757-46DE-98FB-DED6D7F99522}"/>
              </a:ext>
            </a:extLst>
          </p:cNvPr>
          <p:cNvSpPr txBox="1">
            <a:spLocks noGrp="1"/>
          </p:cNvSpPr>
          <p:nvPr>
            <p:ph type="dt" sz="half" idx="2"/>
          </p:nvPr>
        </p:nvSpPr>
        <p:spPr>
          <a:xfrm>
            <a:off x="628650" y="6356360"/>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3B64BAC3-0D05-4521-9FAF-2794F558F652}" type="datetime1">
              <a:rPr lang="en-US"/>
              <a:pPr lvl="0"/>
              <a:t>6/18/2020</a:t>
            </a:fld>
            <a:endParaRPr lang="en-US"/>
          </a:p>
        </p:txBody>
      </p:sp>
      <p:sp>
        <p:nvSpPr>
          <p:cNvPr id="5" name="Footer Placeholder 4">
            <a:extLst>
              <a:ext uri="{FF2B5EF4-FFF2-40B4-BE49-F238E27FC236}">
                <a16:creationId xmlns:a16="http://schemas.microsoft.com/office/drawing/2014/main" id="{BF0859CC-C84D-4BA6-BF13-20B36110E114}"/>
              </a:ext>
            </a:extLst>
          </p:cNvPr>
          <p:cNvSpPr txBox="1">
            <a:spLocks noGrp="1"/>
          </p:cNvSpPr>
          <p:nvPr>
            <p:ph type="ftr" sz="quarter" idx="3"/>
          </p:nvPr>
        </p:nvSpPr>
        <p:spPr>
          <a:xfrm>
            <a:off x="3028949" y="6356360"/>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C2F8EFF3-219E-4838-B465-58E392B2DC86}"/>
              </a:ext>
            </a:extLst>
          </p:cNvPr>
          <p:cNvSpPr txBox="1">
            <a:spLocks noGrp="1"/>
          </p:cNvSpPr>
          <p:nvPr>
            <p:ph type="sldNum" sz="quarter" idx="4"/>
          </p:nvPr>
        </p:nvSpPr>
        <p:spPr>
          <a:xfrm>
            <a:off x="6457949" y="6356360"/>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19D4CB12-2386-47E3-90FB-D754A490CA52}" type="slidenum">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8">
            <a:extLst>
              <a:ext uri="{FF2B5EF4-FFF2-40B4-BE49-F238E27FC236}">
                <a16:creationId xmlns:a16="http://schemas.microsoft.com/office/drawing/2014/main" id="{8A152BE5-759C-4129-BEB3-BBFA898CE8E1}"/>
              </a:ext>
            </a:extLst>
          </p:cNvPr>
          <p:cNvGrpSpPr/>
          <p:nvPr/>
        </p:nvGrpSpPr>
        <p:grpSpPr>
          <a:xfrm>
            <a:off x="0" y="-1"/>
            <a:ext cx="9150226" cy="6858001"/>
            <a:chOff x="0" y="-1"/>
            <a:chExt cx="9150226" cy="6858001"/>
          </a:xfrm>
        </p:grpSpPr>
        <p:sp>
          <p:nvSpPr>
            <p:cNvPr id="3" name="Rectangle 14">
              <a:extLst>
                <a:ext uri="{FF2B5EF4-FFF2-40B4-BE49-F238E27FC236}">
                  <a16:creationId xmlns:a16="http://schemas.microsoft.com/office/drawing/2014/main" id="{BBD5145D-B023-4575-BABA-764FC8AD0C8F}"/>
                </a:ext>
              </a:extLst>
            </p:cNvPr>
            <p:cNvSpPr/>
            <p:nvPr/>
          </p:nvSpPr>
          <p:spPr>
            <a:xfrm>
              <a:off x="0" y="0"/>
              <a:ext cx="296997"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3" b="0" i="0" u="none" strike="noStrike" kern="1200" cap="none" spc="0" baseline="0">
                <a:solidFill>
                  <a:srgbClr val="787878"/>
                </a:solidFill>
                <a:uFillTx/>
                <a:latin typeface="Arial"/>
              </a:endParaRPr>
            </a:p>
          </p:txBody>
        </p:sp>
        <p:sp>
          <p:nvSpPr>
            <p:cNvPr id="4" name="Rectangle 15">
              <a:extLst>
                <a:ext uri="{FF2B5EF4-FFF2-40B4-BE49-F238E27FC236}">
                  <a16:creationId xmlns:a16="http://schemas.microsoft.com/office/drawing/2014/main" id="{DAECB5CA-A1BD-4172-84C1-B7243F74E044}"/>
                </a:ext>
              </a:extLst>
            </p:cNvPr>
            <p:cNvSpPr/>
            <p:nvPr/>
          </p:nvSpPr>
          <p:spPr>
            <a:xfrm>
              <a:off x="8853229" y="0"/>
              <a:ext cx="296997"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3" b="0" i="0" u="none" strike="noStrike" kern="1200" cap="none" spc="0" baseline="0">
                <a:solidFill>
                  <a:srgbClr val="787878"/>
                </a:solidFill>
                <a:uFillTx/>
                <a:latin typeface="Arial"/>
              </a:endParaRPr>
            </a:p>
          </p:txBody>
        </p:sp>
        <p:sp>
          <p:nvSpPr>
            <p:cNvPr id="5" name="Rectangle 16">
              <a:extLst>
                <a:ext uri="{FF2B5EF4-FFF2-40B4-BE49-F238E27FC236}">
                  <a16:creationId xmlns:a16="http://schemas.microsoft.com/office/drawing/2014/main" id="{6DEEAEFD-71F7-47BB-AC5F-B62B598B1415}"/>
                </a:ext>
              </a:extLst>
            </p:cNvPr>
            <p:cNvSpPr/>
            <p:nvPr/>
          </p:nvSpPr>
          <p:spPr>
            <a:xfrm rot="5400013">
              <a:off x="4374001" y="2084543"/>
              <a:ext cx="395999" cy="9144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3" b="0" i="0" u="none" strike="noStrike" kern="1200" cap="none" spc="0" baseline="0">
                <a:solidFill>
                  <a:srgbClr val="787878"/>
                </a:solidFill>
                <a:uFillTx/>
                <a:latin typeface="Arial"/>
              </a:endParaRPr>
            </a:p>
          </p:txBody>
        </p:sp>
        <p:sp>
          <p:nvSpPr>
            <p:cNvPr id="6" name="Rectangle 17">
              <a:extLst>
                <a:ext uri="{FF2B5EF4-FFF2-40B4-BE49-F238E27FC236}">
                  <a16:creationId xmlns:a16="http://schemas.microsoft.com/office/drawing/2014/main" id="{3874DE5F-2E8F-4190-B733-A5BDFF5B89CD}"/>
                </a:ext>
              </a:extLst>
            </p:cNvPr>
            <p:cNvSpPr/>
            <p:nvPr/>
          </p:nvSpPr>
          <p:spPr>
            <a:xfrm rot="5400013">
              <a:off x="4374001" y="-4374001"/>
              <a:ext cx="395999" cy="9144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3" b="0" i="0" u="none" strike="noStrike" kern="1200" cap="none" spc="0" baseline="0">
                <a:solidFill>
                  <a:srgbClr val="787878"/>
                </a:solidFill>
                <a:uFillTx/>
                <a:latin typeface="Arial"/>
              </a:endParaRPr>
            </a:p>
          </p:txBody>
        </p:sp>
      </p:grpSp>
      <p:sp>
        <p:nvSpPr>
          <p:cNvPr id="7" name="Title Placeholder 1">
            <a:extLst>
              <a:ext uri="{FF2B5EF4-FFF2-40B4-BE49-F238E27FC236}">
                <a16:creationId xmlns:a16="http://schemas.microsoft.com/office/drawing/2014/main" id="{F7ABD4FC-CB89-4B1B-A19B-EF163398D811}"/>
              </a:ext>
            </a:extLst>
          </p:cNvPr>
          <p:cNvSpPr txBox="1">
            <a:spLocks noGrp="1"/>
          </p:cNvSpPr>
          <p:nvPr>
            <p:ph type="title"/>
          </p:nvPr>
        </p:nvSpPr>
        <p:spPr>
          <a:xfrm>
            <a:off x="1046978" y="557052"/>
            <a:ext cx="7759525" cy="619067"/>
          </a:xfrm>
          <a:prstGeom prst="rect">
            <a:avLst/>
          </a:prstGeom>
          <a:noFill/>
          <a:ln>
            <a:noFill/>
          </a:ln>
        </p:spPr>
        <p:txBody>
          <a:bodyPr vert="horz" wrap="square" lIns="91440" tIns="45720" rIns="91440" bIns="45720" anchor="ctr" anchorCtr="0" compatLnSpc="1">
            <a:noAutofit/>
          </a:bodyPr>
          <a:lstStyle/>
          <a:p>
            <a:pPr lvl="0"/>
            <a:endParaRPr lang="en-US"/>
          </a:p>
        </p:txBody>
      </p:sp>
      <p:sp>
        <p:nvSpPr>
          <p:cNvPr id="8" name="Text Placeholder 2">
            <a:extLst>
              <a:ext uri="{FF2B5EF4-FFF2-40B4-BE49-F238E27FC236}">
                <a16:creationId xmlns:a16="http://schemas.microsoft.com/office/drawing/2014/main" id="{6B17637A-F3A1-43FE-8E06-3637D7E4BB73}"/>
              </a:ext>
            </a:extLst>
          </p:cNvPr>
          <p:cNvSpPr txBox="1">
            <a:spLocks noGrp="1"/>
          </p:cNvSpPr>
          <p:nvPr>
            <p:ph type="body" idx="1"/>
          </p:nvPr>
        </p:nvSpPr>
        <p:spPr>
          <a:xfrm>
            <a:off x="1016191" y="1682688"/>
            <a:ext cx="7816675"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8572A450-9140-4DC1-8680-D4F4282FFBB9}"/>
              </a:ext>
            </a:extLst>
          </p:cNvPr>
          <p:cNvSpPr txBox="1">
            <a:spLocks noGrp="1"/>
          </p:cNvSpPr>
          <p:nvPr>
            <p:ph type="ftr" sz="quarter" idx="3"/>
          </p:nvPr>
        </p:nvSpPr>
        <p:spPr>
          <a:xfrm>
            <a:off x="5832491" y="6528111"/>
            <a:ext cx="3086099" cy="249137"/>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451" b="0" i="0" u="none" strike="noStrike" kern="1200" cap="none" spc="0" baseline="0">
                <a:solidFill>
                  <a:srgbClr val="8B8B8B"/>
                </a:solidFill>
                <a:uFillTx/>
                <a:latin typeface="Open Sans"/>
                <a:ea typeface="Open Sans"/>
                <a:cs typeface="Open Sans"/>
              </a:defRPr>
            </a:lvl1pPr>
          </a:lstStyle>
          <a:p>
            <a:pPr lvl="0"/>
            <a:endParaRPr lang="en-US"/>
          </a:p>
        </p:txBody>
      </p:sp>
      <p:sp>
        <p:nvSpPr>
          <p:cNvPr id="10" name="Slide Number Placeholder 5">
            <a:extLst>
              <a:ext uri="{FF2B5EF4-FFF2-40B4-BE49-F238E27FC236}">
                <a16:creationId xmlns:a16="http://schemas.microsoft.com/office/drawing/2014/main" id="{B9141236-6FA6-4947-AE15-2323D56D3C19}"/>
              </a:ext>
            </a:extLst>
          </p:cNvPr>
          <p:cNvSpPr txBox="1">
            <a:spLocks noGrp="1"/>
          </p:cNvSpPr>
          <p:nvPr>
            <p:ph type="sldNum" sz="quarter" idx="4"/>
          </p:nvPr>
        </p:nvSpPr>
        <p:spPr>
          <a:xfrm>
            <a:off x="211592" y="6540639"/>
            <a:ext cx="436845" cy="236610"/>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526" b="1" i="0" u="none" strike="noStrike" kern="1200" cap="none" spc="0" baseline="0">
                <a:solidFill>
                  <a:srgbClr val="8B8B8B"/>
                </a:solidFill>
                <a:uFillTx/>
                <a:latin typeface="Manuale"/>
                <a:ea typeface="Manuale"/>
                <a:cs typeface="Manuale"/>
              </a:defRPr>
            </a:lvl1pPr>
          </a:lstStyle>
          <a:p>
            <a:pPr lvl="0"/>
            <a:fld id="{1205E918-1E40-45D5-8452-B4A9E5079652}" type="slidenum">
              <a:t>‹#›</a:t>
            </a:fld>
            <a:endParaRPr lang="en-US"/>
          </a:p>
        </p:txBody>
      </p:sp>
      <p:sp>
        <p:nvSpPr>
          <p:cNvPr id="11" name="Rectangle 12">
            <a:extLst>
              <a:ext uri="{FF2B5EF4-FFF2-40B4-BE49-F238E27FC236}">
                <a16:creationId xmlns:a16="http://schemas.microsoft.com/office/drawing/2014/main" id="{9F55FA37-6AB1-4E89-A3E7-D23B51992F79}"/>
              </a:ext>
            </a:extLst>
          </p:cNvPr>
          <p:cNvSpPr/>
          <p:nvPr/>
        </p:nvSpPr>
        <p:spPr>
          <a:xfrm>
            <a:off x="1135117" y="36"/>
            <a:ext cx="1550932" cy="94594"/>
          </a:xfrm>
          <a:prstGeom prst="rect">
            <a:avLst/>
          </a:prstGeom>
          <a:solidFill>
            <a:srgbClr val="FFB65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3" b="0" i="0" u="none" strike="noStrike" kern="1200" cap="none" spc="0" baseline="0">
              <a:solidFill>
                <a:srgbClr val="787878"/>
              </a:solidFill>
              <a:uFillTx/>
              <a:latin typeface="Aria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marL="0" marR="0" lvl="0" indent="0" algn="l" defTabSz="687537" rtl="0" fontAlgn="auto" hangingPunct="1">
        <a:lnSpc>
          <a:spcPct val="90000"/>
        </a:lnSpc>
        <a:spcBef>
          <a:spcPts val="0"/>
        </a:spcBef>
        <a:spcAft>
          <a:spcPts val="0"/>
        </a:spcAft>
        <a:buNone/>
        <a:tabLst/>
        <a:defRPr lang="en-US" sz="1880" b="0" i="0" u="none" strike="noStrike" kern="1200" cap="none" spc="0" baseline="0">
          <a:solidFill>
            <a:srgbClr val="000000"/>
          </a:solidFill>
          <a:uFillTx/>
          <a:latin typeface="Open Sans"/>
          <a:ea typeface="Open Sans"/>
          <a:cs typeface="Open Sans"/>
        </a:defRPr>
      </a:lvl1pPr>
    </p:titleStyle>
    <p:bodyStyle>
      <a:lvl1pPr marL="39392" marR="0" lvl="0" indent="-39392" algn="l" defTabSz="687537" rtl="0" fontAlgn="auto" hangingPunct="1">
        <a:lnSpc>
          <a:spcPct val="90000"/>
        </a:lnSpc>
        <a:spcBef>
          <a:spcPts val="750"/>
        </a:spcBef>
        <a:spcAft>
          <a:spcPts val="0"/>
        </a:spcAft>
        <a:buSzPct val="100000"/>
        <a:buFont typeface=".AppleSystemUIFont"/>
        <a:buChar char=" "/>
        <a:tabLst/>
        <a:defRPr lang="en-US" sz="1504" b="0" i="0" u="none" strike="noStrike" kern="1200" cap="none" spc="0" baseline="0">
          <a:solidFill>
            <a:srgbClr val="1E1E1E"/>
          </a:solidFill>
          <a:uFillTx/>
          <a:latin typeface="Open Sans"/>
          <a:ea typeface="Open Sans"/>
          <a:cs typeface="Open Sans"/>
        </a:defRPr>
      </a:lvl1pPr>
      <a:lvl2pPr marL="307960" marR="0" lvl="1" indent="-112206" algn="l" defTabSz="687537" rtl="0" fontAlgn="auto" hangingPunct="1">
        <a:lnSpc>
          <a:spcPct val="90000"/>
        </a:lnSpc>
        <a:spcBef>
          <a:spcPts val="375"/>
        </a:spcBef>
        <a:spcAft>
          <a:spcPts val="0"/>
        </a:spcAft>
        <a:buSzPct val="100000"/>
        <a:buFont typeface=".AppleSystemUIFont"/>
        <a:buChar char="-"/>
        <a:tabLst/>
        <a:defRPr lang="en-US" sz="1353" b="0" i="0" u="none" strike="noStrike" kern="1200" cap="none" spc="0" baseline="0">
          <a:solidFill>
            <a:srgbClr val="1E1E1E"/>
          </a:solidFill>
          <a:uFillTx/>
          <a:latin typeface="Open Sans"/>
          <a:ea typeface="Open Sans"/>
          <a:cs typeface="Open Sans"/>
        </a:defRPr>
      </a:lvl2pPr>
      <a:lvl3pPr marL="439259" marR="0" lvl="2" indent="-131298" algn="l" defTabSz="687537" rtl="0" fontAlgn="auto" hangingPunct="1">
        <a:lnSpc>
          <a:spcPct val="90000"/>
        </a:lnSpc>
        <a:spcBef>
          <a:spcPts val="375"/>
        </a:spcBef>
        <a:spcAft>
          <a:spcPts val="0"/>
        </a:spcAft>
        <a:buSzPct val="100000"/>
        <a:buFont typeface=".AppleSystemUIFont"/>
        <a:buChar char="&gt;"/>
        <a:tabLst/>
        <a:defRPr lang="en-US" sz="1203" b="0" i="0" u="none" strike="noStrike" kern="1200" cap="none" spc="0" baseline="0">
          <a:solidFill>
            <a:srgbClr val="1E1E1E"/>
          </a:solidFill>
          <a:uFillTx/>
          <a:latin typeface="Open Sans"/>
          <a:ea typeface="Open Sans"/>
          <a:cs typeface="Open Sans"/>
        </a:defRPr>
      </a:lvl3pPr>
      <a:lvl4pPr marL="233958" marR="0" lvl="3" indent="-163531" algn="l" defTabSz="687537" rtl="0" fontAlgn="auto" hangingPunct="1">
        <a:lnSpc>
          <a:spcPct val="90000"/>
        </a:lnSpc>
        <a:spcBef>
          <a:spcPts val="375"/>
        </a:spcBef>
        <a:spcAft>
          <a:spcPts val="0"/>
        </a:spcAft>
        <a:buSzPct val="100000"/>
        <a:buFont typeface="Arial"/>
        <a:buChar char="•"/>
        <a:tabLst/>
        <a:defRPr lang="en-US" sz="1504" b="0" i="0" u="none" strike="noStrike" kern="1200" cap="none" spc="0" baseline="0">
          <a:solidFill>
            <a:srgbClr val="1E1E1E"/>
          </a:solidFill>
          <a:uFillTx/>
          <a:latin typeface="Open Sans"/>
          <a:ea typeface="Open Sans"/>
          <a:cs typeface="Open Sans"/>
        </a:defRPr>
      </a:lvl4pPr>
      <a:lvl5pPr marL="7159" marR="0" lvl="4" indent="0" algn="l" defTabSz="687537" rtl="0" fontAlgn="auto" hangingPunct="1">
        <a:lnSpc>
          <a:spcPct val="90000"/>
        </a:lnSpc>
        <a:spcBef>
          <a:spcPts val="375"/>
        </a:spcBef>
        <a:spcAft>
          <a:spcPts val="0"/>
        </a:spcAft>
        <a:buSzPct val="100000"/>
        <a:buFont typeface=".AppleSystemUIFont"/>
        <a:buChar char=" "/>
        <a:tabLst/>
        <a:defRPr lang="en-US" sz="1353" b="1" i="0" u="none" strike="noStrike" kern="1200" cap="none" spc="0" baseline="0">
          <a:solidFill>
            <a:srgbClr val="1E1E1E"/>
          </a:solidFill>
          <a:uFillTx/>
          <a:latin typeface="Open Sans"/>
          <a:ea typeface="Open Sans"/>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hyperlink" Target="https://creativecommons.org/licenses/by-nc-sa/3.0/" TargetMode="External"/><Relationship Id="rId5" Type="http://schemas.openxmlformats.org/officeDocument/2006/relationships/image" Target="../media/image20.png"/><Relationship Id="rId4" Type="http://schemas.openxmlformats.org/officeDocument/2006/relationships/hyperlink" Target="http://shroomery.org/forums/showflat.php/number/1819360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hyperlink" Target="https://creativecommons.org/licenses/by-sa/3.0/" TargetMode="External"/><Relationship Id="rId4" Type="http://schemas.openxmlformats.org/officeDocument/2006/relationships/hyperlink" Target="https://crmmanifesto.wordpress.com/2016/07/04/voice-of-the-customer-good-better-bes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globalawareness101.org/2018/08/5-whys-root-cause-analysis-solving-root.html" TargetMode="External"/><Relationship Id="rId2" Type="http://schemas.openxmlformats.org/officeDocument/2006/relationships/image" Target="../media/image22.jpg"/><Relationship Id="rId1" Type="http://schemas.openxmlformats.org/officeDocument/2006/relationships/slideLayout" Target="../slideLayouts/slideLayout29.xml"/><Relationship Id="rId4" Type="http://schemas.openxmlformats.org/officeDocument/2006/relationships/hyperlink" Target="https://creativecommons.org/licenses/by/3.0/"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hyperlink" Target="https://creativecommons.org/licenses/by-sa/3.0/" TargetMode="External"/><Relationship Id="rId4" Type="http://schemas.openxmlformats.org/officeDocument/2006/relationships/hyperlink" Target="http://www.geripal.org/2011/11/is-hospital-observation-status-new.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hyperlink" Target="https://zoom.us/meeting/register/tJYkc-uqqT8jEtODrYO5DXKB6sutODdgJ3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hyperlink" Target="https://improvement.nhs.uk/documents/1486/ebd_guide___toolkit.pdf"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quorum.hqontario.ca/en/Home/Community/Groups/Activity/groupid/37" TargetMode="External"/><Relationship Id="rId3" Type="http://schemas.openxmlformats.org/officeDocument/2006/relationships/image" Target="../media/image37.png"/><Relationship Id="rId7" Type="http://schemas.openxmlformats.org/officeDocument/2006/relationships/hyperlink" Target="https://quorum.hqontario.ca/en/"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8.png"/><Relationship Id="rId10" Type="http://schemas.openxmlformats.org/officeDocument/2006/relationships/image" Target="../media/image40.jpg"/><Relationship Id="rId4" Type="http://schemas.openxmlformats.org/officeDocument/2006/relationships/hyperlink" Target="http://www.e-qip.ca/" TargetMode="External"/><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eepurl.com/b1A5EX" TargetMode="External"/><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hyperlink" Target="https://www.youtube.com/channel/UCBFMZ5ECrtm3s7pEZVASLzg/videos?view_as=subscriber"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surveymonkey.com/r/K7D8D7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Google Shape;123;p1">
            <a:extLst>
              <a:ext uri="{FF2B5EF4-FFF2-40B4-BE49-F238E27FC236}">
                <a16:creationId xmlns:a16="http://schemas.microsoft.com/office/drawing/2014/main" id="{798A49E4-7797-4873-BE74-D9AE5BE09036}"/>
              </a:ext>
            </a:extLst>
          </p:cNvPr>
          <p:cNvSpPr txBox="1">
            <a:spLocks noGrp="1"/>
          </p:cNvSpPr>
          <p:nvPr>
            <p:ph type="ctrTitle"/>
          </p:nvPr>
        </p:nvSpPr>
        <p:spPr>
          <a:xfrm>
            <a:off x="71917" y="1798871"/>
            <a:ext cx="9072082" cy="3026645"/>
          </a:xfrm>
          <a:prstGeom prst="rect">
            <a:avLst/>
          </a:prstGeom>
          <a:noFill/>
          <a:ln>
            <a:noFill/>
          </a:ln>
        </p:spPr>
        <p:txBody>
          <a:bodyPr vert="horz" wrap="square" lIns="91421" tIns="45701" rIns="91421" bIns="45701" anchor="b" anchorCtr="1" compatLnSpc="1">
            <a:normAutofit/>
          </a:bodyPr>
          <a:lstStyle/>
          <a:p>
            <a:pPr lvl="0" algn="ctr"/>
            <a:br>
              <a:rPr lang="en-US" sz="5300" dirty="0"/>
            </a:br>
            <a:r>
              <a:rPr lang="en-US" sz="4000" dirty="0" err="1"/>
              <a:t>QIOnTheFly</a:t>
            </a:r>
            <a:r>
              <a:rPr lang="en-US" sz="4000" dirty="0"/>
              <a:t> Web Meeting #4: Clients as your guide:  Experience Based Design</a:t>
            </a:r>
            <a:br>
              <a:rPr lang="en-US" sz="4000" dirty="0"/>
            </a:br>
            <a:endParaRPr lang="en-US" sz="5300" dirty="0"/>
          </a:p>
        </p:txBody>
      </p:sp>
      <p:pic>
        <p:nvPicPr>
          <p:cNvPr id="3" name="Picture 4" descr="A picture containing clock&#10;&#10;Description automatically generated">
            <a:extLst>
              <a:ext uri="{FF2B5EF4-FFF2-40B4-BE49-F238E27FC236}">
                <a16:creationId xmlns:a16="http://schemas.microsoft.com/office/drawing/2014/main" id="{9D5ADCE9-A7EF-4C75-82EF-B6DE8A4097F3}"/>
              </a:ext>
            </a:extLst>
          </p:cNvPr>
          <p:cNvPicPr>
            <a:picLocks noChangeAspect="1"/>
          </p:cNvPicPr>
          <p:nvPr/>
        </p:nvPicPr>
        <p:blipFill>
          <a:blip r:embed="rId3"/>
          <a:stretch>
            <a:fillRect/>
          </a:stretch>
        </p:blipFill>
        <p:spPr>
          <a:xfrm>
            <a:off x="6123398" y="4959120"/>
            <a:ext cx="2887035" cy="1320110"/>
          </a:xfrm>
          <a:prstGeom prst="rect">
            <a:avLst/>
          </a:prstGeom>
          <a:noFill/>
          <a:ln cap="flat">
            <a:noFill/>
          </a:ln>
        </p:spPr>
      </p:pic>
      <p:pic>
        <p:nvPicPr>
          <p:cNvPr id="4" name="Picture 3" descr="A close up of a logo&#10;&#10;Description automatically generated">
            <a:extLst>
              <a:ext uri="{FF2B5EF4-FFF2-40B4-BE49-F238E27FC236}">
                <a16:creationId xmlns:a16="http://schemas.microsoft.com/office/drawing/2014/main" id="{A344DE18-8EF3-4610-A2D4-93FC5B10735E}"/>
              </a:ext>
            </a:extLst>
          </p:cNvPr>
          <p:cNvPicPr>
            <a:picLocks noChangeAspect="1"/>
          </p:cNvPicPr>
          <p:nvPr/>
        </p:nvPicPr>
        <p:blipFill>
          <a:blip r:embed="rId4"/>
          <a:stretch>
            <a:fillRect/>
          </a:stretch>
        </p:blipFill>
        <p:spPr>
          <a:xfrm>
            <a:off x="8578864" y="6398449"/>
            <a:ext cx="421300" cy="421300"/>
          </a:xfrm>
          <a:prstGeom prst="rect">
            <a:avLst/>
          </a:prstGeom>
          <a:noFill/>
          <a:ln cap="flat">
            <a:noFill/>
          </a:ln>
        </p:spPr>
      </p:pic>
      <p:sp>
        <p:nvSpPr>
          <p:cNvPr id="5" name="TextBox 1">
            <a:extLst>
              <a:ext uri="{FF2B5EF4-FFF2-40B4-BE49-F238E27FC236}">
                <a16:creationId xmlns:a16="http://schemas.microsoft.com/office/drawing/2014/main" id="{B0F58BCE-6C46-4F75-A799-980F3A5E432C}"/>
              </a:ext>
            </a:extLst>
          </p:cNvPr>
          <p:cNvSpPr txBox="1"/>
          <p:nvPr/>
        </p:nvSpPr>
        <p:spPr>
          <a:xfrm>
            <a:off x="2187144" y="4343939"/>
            <a:ext cx="4841629" cy="76944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0" cap="none" spc="0" baseline="0">
                <a:solidFill>
                  <a:srgbClr val="3CAA9D"/>
                </a:solidFill>
                <a:uFillTx/>
                <a:latin typeface="Arial"/>
                <a:ea typeface="Arial"/>
                <a:cs typeface="Arial"/>
              </a:rPr>
              <a:t>June 17</a:t>
            </a:r>
            <a:r>
              <a:rPr lang="en-US" sz="4400" b="0" i="0" u="none" strike="noStrike" kern="0" cap="none" spc="0" baseline="30000">
                <a:solidFill>
                  <a:srgbClr val="3CAA9D"/>
                </a:solidFill>
                <a:uFillTx/>
                <a:latin typeface="Arial"/>
                <a:ea typeface="Arial"/>
                <a:cs typeface="Arial"/>
              </a:rPr>
              <a:t>th</a:t>
            </a:r>
            <a:r>
              <a:rPr lang="en-US" sz="4400" b="0" i="0" u="none" strike="noStrike" kern="0" cap="none" spc="0" baseline="0">
                <a:solidFill>
                  <a:srgbClr val="3CAA9D"/>
                </a:solidFill>
                <a:uFillTx/>
                <a:latin typeface="Arial"/>
                <a:ea typeface="Arial"/>
                <a:cs typeface="Arial"/>
              </a:rPr>
              <a:t>, 2020</a:t>
            </a:r>
            <a:endParaRPr lang="en-CA"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527">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E6F0CB-0BF0-4B02-9EEB-F1E02EC08BA8}"/>
              </a:ext>
            </a:extLst>
          </p:cNvPr>
          <p:cNvSpPr/>
          <p:nvPr/>
        </p:nvSpPr>
        <p:spPr>
          <a:xfrm>
            <a:off x="958933" y="1885946"/>
            <a:ext cx="6438171" cy="85938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707" b="1" i="0" u="none" strike="noStrike" kern="1200" cap="none" spc="0" baseline="0" dirty="0">
                <a:solidFill>
                  <a:srgbClr val="1E1E1E"/>
                </a:solidFill>
                <a:uFillTx/>
                <a:latin typeface="Open Sans" pitchFamily="34"/>
                <a:ea typeface="Open Sans" pitchFamily="34"/>
                <a:cs typeface="Open Sans" pitchFamily="34"/>
              </a:rPr>
              <a:t>3 Ways to Do Quality Improvement </a:t>
            </a:r>
          </a:p>
        </p:txBody>
      </p:sp>
      <p:sp>
        <p:nvSpPr>
          <p:cNvPr id="3" name="Right Arrow 5">
            <a:extLst>
              <a:ext uri="{FF2B5EF4-FFF2-40B4-BE49-F238E27FC236}">
                <a16:creationId xmlns:a16="http://schemas.microsoft.com/office/drawing/2014/main" id="{053511B2-51A1-4F1F-ACE6-C21D1622AC9C}"/>
              </a:ext>
            </a:extLst>
          </p:cNvPr>
          <p:cNvSpPr/>
          <p:nvPr/>
        </p:nvSpPr>
        <p:spPr>
          <a:xfrm>
            <a:off x="748787" y="2953780"/>
            <a:ext cx="7320101" cy="2590961"/>
          </a:xfrm>
          <a:custGeom>
            <a:avLst>
              <a:gd name="f0" fmla="val 1777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3" b="0" i="0" u="none" strike="noStrike" kern="1200" cap="none" spc="0" baseline="0">
              <a:solidFill>
                <a:srgbClr val="787878"/>
              </a:solidFill>
              <a:uFillTx/>
              <a:latin typeface="Calibri"/>
            </a:endParaRPr>
          </a:p>
        </p:txBody>
      </p:sp>
      <p:sp>
        <p:nvSpPr>
          <p:cNvPr id="4" name="TextBox 6">
            <a:extLst>
              <a:ext uri="{FF2B5EF4-FFF2-40B4-BE49-F238E27FC236}">
                <a16:creationId xmlns:a16="http://schemas.microsoft.com/office/drawing/2014/main" id="{8F8653F5-5E62-4FC0-8358-9DBDB9DFFA9B}"/>
              </a:ext>
            </a:extLst>
          </p:cNvPr>
          <p:cNvSpPr txBox="1"/>
          <p:nvPr/>
        </p:nvSpPr>
        <p:spPr>
          <a:xfrm>
            <a:off x="1722650" y="3682471"/>
            <a:ext cx="1239066" cy="134152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53" b="1" i="0" u="none" strike="noStrike" kern="1200" cap="none" spc="0" baseline="0" dirty="0">
                <a:solidFill>
                  <a:srgbClr val="FFFFFF"/>
                </a:solidFill>
                <a:uFillTx/>
                <a:latin typeface="Calibri"/>
              </a:rPr>
              <a:t>Don’t listen very much to our users, &amp; we do the designing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3" b="1" i="0" u="none" strike="noStrike" kern="1200" cap="none" spc="0" baseline="0" dirty="0">
              <a:solidFill>
                <a:srgbClr val="787878"/>
              </a:solidFill>
              <a:uFillTx/>
              <a:latin typeface="Calibri"/>
            </a:endParaRPr>
          </a:p>
        </p:txBody>
      </p:sp>
      <p:sp>
        <p:nvSpPr>
          <p:cNvPr id="5" name="TextBox 7">
            <a:extLst>
              <a:ext uri="{FF2B5EF4-FFF2-40B4-BE49-F238E27FC236}">
                <a16:creationId xmlns:a16="http://schemas.microsoft.com/office/drawing/2014/main" id="{28AC71AF-5638-43A7-A526-1E13C23097D0}"/>
              </a:ext>
            </a:extLst>
          </p:cNvPr>
          <p:cNvSpPr txBox="1"/>
          <p:nvPr/>
        </p:nvSpPr>
        <p:spPr>
          <a:xfrm>
            <a:off x="3452147" y="3682597"/>
            <a:ext cx="1239066" cy="113332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53" b="1" i="0" u="none" strike="noStrike" kern="1200" cap="none" spc="0" baseline="0" dirty="0">
                <a:solidFill>
                  <a:srgbClr val="FFFFFF"/>
                </a:solidFill>
                <a:uFillTx/>
                <a:latin typeface="Calibri"/>
              </a:rPr>
              <a:t>Listen to our users, then go off to do the designing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3" b="1" i="0" u="none" strike="noStrike" kern="1200" cap="none" spc="0" baseline="0" dirty="0">
              <a:solidFill>
                <a:srgbClr val="787878"/>
              </a:solidFill>
              <a:uFillTx/>
              <a:latin typeface="Calibri"/>
            </a:endParaRPr>
          </a:p>
        </p:txBody>
      </p:sp>
      <p:sp>
        <p:nvSpPr>
          <p:cNvPr id="6" name="TextBox 9">
            <a:extLst>
              <a:ext uri="{FF2B5EF4-FFF2-40B4-BE49-F238E27FC236}">
                <a16:creationId xmlns:a16="http://schemas.microsoft.com/office/drawing/2014/main" id="{4B660A5E-C336-4215-BBC5-78A9E4984B07}"/>
              </a:ext>
            </a:extLst>
          </p:cNvPr>
          <p:cNvSpPr txBox="1"/>
          <p:nvPr/>
        </p:nvSpPr>
        <p:spPr>
          <a:xfrm>
            <a:off x="5181644" y="3682471"/>
            <a:ext cx="1466084" cy="92512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500"/>
              </a:spcBef>
              <a:spcAft>
                <a:spcPts val="500"/>
              </a:spcAft>
              <a:buNone/>
              <a:tabLst/>
              <a:defRPr sz="1800" b="0" i="0" u="none" strike="noStrike" kern="0" cap="none" spc="0" baseline="0">
                <a:solidFill>
                  <a:srgbClr val="000000"/>
                </a:solidFill>
                <a:uFillTx/>
              </a:defRPr>
            </a:pPr>
            <a:r>
              <a:rPr lang="en-GB" sz="1353" b="1" i="0" u="none" strike="noStrike" kern="1200" cap="none" spc="0" baseline="0">
                <a:solidFill>
                  <a:srgbClr val="FFFFFF"/>
                </a:solidFill>
                <a:uFillTx/>
                <a:latin typeface="Calibri"/>
              </a:rPr>
              <a:t>Listen to our users, &amp; then go off with them to do the designing</a:t>
            </a:r>
          </a:p>
        </p:txBody>
      </p:sp>
      <p:sp>
        <p:nvSpPr>
          <p:cNvPr id="7" name="Rectangle 10">
            <a:extLst>
              <a:ext uri="{FF2B5EF4-FFF2-40B4-BE49-F238E27FC236}">
                <a16:creationId xmlns:a16="http://schemas.microsoft.com/office/drawing/2014/main" id="{02FA24AD-9F35-4644-B16C-B39CD4CE84B3}"/>
              </a:ext>
            </a:extLst>
          </p:cNvPr>
          <p:cNvSpPr/>
          <p:nvPr/>
        </p:nvSpPr>
        <p:spPr>
          <a:xfrm>
            <a:off x="5088393" y="5579713"/>
            <a:ext cx="1638586" cy="254367"/>
          </a:xfrm>
          <a:prstGeom prst="rect">
            <a:avLst/>
          </a:prstGeom>
          <a:noFill/>
          <a:ln cap="flat">
            <a:noFill/>
            <a:prstDash val="solid"/>
          </a:ln>
        </p:spPr>
        <p:txBody>
          <a:bodyPr vert="horz" wrap="none" lIns="91440" tIns="45720" rIns="91440" bIns="45720" anchor="t" anchorCtr="0" compatLnSpc="1">
            <a:spAutoFit/>
          </a:bodyPr>
          <a:lstStyle/>
          <a:p>
            <a:pPr marL="286472" marR="0" lvl="0" indent="-286472" algn="r" defTabSz="914400" rtl="0" fontAlgn="auto" hangingPunct="0">
              <a:lnSpc>
                <a:spcPct val="100000"/>
              </a:lnSpc>
              <a:spcBef>
                <a:spcPts val="400"/>
              </a:spcBef>
              <a:spcAft>
                <a:spcPts val="400"/>
              </a:spcAft>
              <a:buNone/>
              <a:tabLst/>
              <a:defRPr sz="1800" b="0" i="0" u="none" strike="noStrike" kern="0" cap="none" spc="0" baseline="0">
                <a:solidFill>
                  <a:srgbClr val="000000"/>
                </a:solidFill>
                <a:uFillTx/>
              </a:defRPr>
            </a:pPr>
            <a:r>
              <a:rPr lang="en-GB" sz="1053" b="0" i="1" u="none" strike="noStrike" kern="1200" cap="none" spc="0" baseline="0" dirty="0">
                <a:solidFill>
                  <a:srgbClr val="1E1E1E"/>
                </a:solidFill>
                <a:uFillTx/>
                <a:latin typeface="Calibri"/>
              </a:rPr>
              <a:t>(Professor Paul Bate 2007)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89">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3EC1E8-212A-4B5C-BB5F-A99B14C6B2D6}"/>
              </a:ext>
            </a:extLst>
          </p:cNvPr>
          <p:cNvSpPr txBox="1"/>
          <p:nvPr/>
        </p:nvSpPr>
        <p:spPr>
          <a:xfrm>
            <a:off x="1097289" y="6459797"/>
            <a:ext cx="2472272" cy="365129"/>
          </a:xfrm>
          <a:prstGeom prst="rect">
            <a:avLst/>
          </a:prstGeom>
          <a:noFill/>
          <a:ln cap="flat">
            <a:noFill/>
          </a:ln>
        </p:spPr>
        <p:txBody>
          <a:bodyPr vert="horz" wrap="square" lIns="91421" tIns="45701" rIns="91421" bIns="4570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January 2019</a:t>
            </a:r>
          </a:p>
        </p:txBody>
      </p:sp>
      <p:sp>
        <p:nvSpPr>
          <p:cNvPr id="3" name="Footer Placeholder 2">
            <a:extLst>
              <a:ext uri="{FF2B5EF4-FFF2-40B4-BE49-F238E27FC236}">
                <a16:creationId xmlns:a16="http://schemas.microsoft.com/office/drawing/2014/main" id="{D4B3C17F-0BA7-46AB-B432-8CFDFBBCE286}"/>
              </a:ext>
            </a:extLst>
          </p:cNvPr>
          <p:cNvSpPr txBox="1"/>
          <p:nvPr/>
        </p:nvSpPr>
        <p:spPr>
          <a:xfrm>
            <a:off x="3686184" y="6459797"/>
            <a:ext cx="4822801" cy="365129"/>
          </a:xfrm>
          <a:prstGeom prst="rect">
            <a:avLst/>
          </a:prstGeom>
          <a:noFill/>
          <a:ln cap="flat">
            <a:noFill/>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E-QIP EBD Project Discussion Cohort 4</a:t>
            </a:r>
          </a:p>
        </p:txBody>
      </p:sp>
      <p:sp>
        <p:nvSpPr>
          <p:cNvPr id="4" name="Slide Number Placeholder 3">
            <a:extLst>
              <a:ext uri="{FF2B5EF4-FFF2-40B4-BE49-F238E27FC236}">
                <a16:creationId xmlns:a16="http://schemas.microsoft.com/office/drawing/2014/main" id="{ED885EF3-A532-4213-AF8A-C760C5C39CF7}"/>
              </a:ext>
            </a:extLst>
          </p:cNvPr>
          <p:cNvSpPr txBox="1"/>
          <p:nvPr/>
        </p:nvSpPr>
        <p:spPr>
          <a:xfrm>
            <a:off x="9900464" y="6459797"/>
            <a:ext cx="1312026" cy="365129"/>
          </a:xfrm>
          <a:prstGeom prst="rect">
            <a:avLst/>
          </a:prstGeom>
          <a:noFill/>
          <a:ln cap="flat">
            <a:noFill/>
          </a:ln>
        </p:spPr>
        <p:txBody>
          <a:bodyPr vert="horz" wrap="square" lIns="91421" tIns="45701" rIns="91421" bIns="45701"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F3AD4BA-013F-4331-8B8D-FA58B0985749}" type="slidenum">
              <a:t>11</a:t>
            </a:fld>
            <a:endParaRPr lang="en-CA" sz="1200" b="0" i="0" u="none" strike="noStrike" kern="1200" cap="none" spc="0" baseline="0">
              <a:solidFill>
                <a:srgbClr val="FFFFFF"/>
              </a:solidFill>
              <a:uFillTx/>
              <a:latin typeface="Arial"/>
              <a:ea typeface="Arial"/>
              <a:cs typeface="Arial"/>
            </a:endParaRPr>
          </a:p>
        </p:txBody>
      </p:sp>
      <p:pic>
        <p:nvPicPr>
          <p:cNvPr id="5" name="Picture 4">
            <a:extLst>
              <a:ext uri="{FF2B5EF4-FFF2-40B4-BE49-F238E27FC236}">
                <a16:creationId xmlns:a16="http://schemas.microsoft.com/office/drawing/2014/main" id="{C34493AE-E3B6-405E-9003-6D1637A4D338}"/>
              </a:ext>
            </a:extLst>
          </p:cNvPr>
          <p:cNvPicPr>
            <a:picLocks noChangeAspect="1"/>
          </p:cNvPicPr>
          <p:nvPr/>
        </p:nvPicPr>
        <p:blipFill>
          <a:blip r:embed="rId3"/>
          <a:stretch>
            <a:fillRect/>
          </a:stretch>
        </p:blipFill>
        <p:spPr>
          <a:xfrm>
            <a:off x="482602" y="787920"/>
            <a:ext cx="8661397" cy="5124983"/>
          </a:xfrm>
          <a:prstGeom prst="rect">
            <a:avLst/>
          </a:prstGeom>
          <a:noFill/>
          <a:ln cap="flat">
            <a:noFill/>
          </a:ln>
        </p:spPr>
      </p:pic>
      <p:sp>
        <p:nvSpPr>
          <p:cNvPr id="6" name="TextBox 5">
            <a:extLst>
              <a:ext uri="{FF2B5EF4-FFF2-40B4-BE49-F238E27FC236}">
                <a16:creationId xmlns:a16="http://schemas.microsoft.com/office/drawing/2014/main" id="{4417B763-DE12-4ECD-A6E5-77F375FCC3D5}"/>
              </a:ext>
            </a:extLst>
          </p:cNvPr>
          <p:cNvSpPr txBox="1"/>
          <p:nvPr/>
        </p:nvSpPr>
        <p:spPr>
          <a:xfrm>
            <a:off x="661312" y="1175653"/>
            <a:ext cx="7029449" cy="4154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A" sz="2100" b="1" i="0" u="none" strike="noStrike" kern="1200" cap="none" spc="0" baseline="0">
                <a:solidFill>
                  <a:srgbClr val="36B890"/>
                </a:solidFill>
                <a:uFillTx/>
                <a:latin typeface="Calibri"/>
              </a:rPr>
              <a:t>Different ways of giving clients a voice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639">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FC84-BF02-4278-BFC3-58F88C6FE766}"/>
              </a:ext>
            </a:extLst>
          </p:cNvPr>
          <p:cNvSpPr txBox="1">
            <a:spLocks noGrp="1"/>
          </p:cNvSpPr>
          <p:nvPr>
            <p:ph type="title"/>
          </p:nvPr>
        </p:nvSpPr>
        <p:spPr>
          <a:xfrm>
            <a:off x="211592" y="3408590"/>
            <a:ext cx="8758662" cy="694276"/>
          </a:xfrm>
          <a:solidFill>
            <a:srgbClr val="AB8876"/>
          </a:solidFill>
        </p:spPr>
        <p:txBody>
          <a:bodyPr anchorCtr="1"/>
          <a:lstStyle/>
          <a:p>
            <a:pPr lvl="0" algn="ctr"/>
            <a:r>
              <a:rPr lang="en-CA" sz="3000" b="1">
                <a:solidFill>
                  <a:srgbClr val="FFFFFF"/>
                </a:solidFill>
                <a:latin typeface="Open Sans" pitchFamily="34"/>
              </a:rPr>
              <a:t>What is Experience Based Co-Design (EBCD)?</a:t>
            </a:r>
            <a:endParaRPr lang="en-US" sz="3000" b="1">
              <a:solidFill>
                <a:srgbClr val="FFFFFF"/>
              </a:solidFill>
              <a:latin typeface="Open Sans" pitchFamily="34"/>
            </a:endParaRPr>
          </a:p>
        </p:txBody>
      </p:sp>
      <p:sp>
        <p:nvSpPr>
          <p:cNvPr id="3" name="Slide Number Placeholder 2">
            <a:extLst>
              <a:ext uri="{FF2B5EF4-FFF2-40B4-BE49-F238E27FC236}">
                <a16:creationId xmlns:a16="http://schemas.microsoft.com/office/drawing/2014/main" id="{846D39A4-3689-4DAD-94EF-7C8D9CF18C9E}"/>
              </a:ext>
            </a:extLst>
          </p:cNvPr>
          <p:cNvSpPr txBox="1"/>
          <p:nvPr/>
        </p:nvSpPr>
        <p:spPr>
          <a:xfrm>
            <a:off x="211592" y="6540639"/>
            <a:ext cx="436845" cy="236610"/>
          </a:xfrm>
          <a:prstGeom prst="rect">
            <a:avLst/>
          </a:prstGeom>
          <a:noFill/>
          <a:ln cap="flat">
            <a:noFill/>
          </a:ln>
        </p:spPr>
        <p:txBody>
          <a:bodyPr vert="horz" wrap="square" lIns="91440" tIns="45720" rIns="91440" bIns="45720" anchor="ctr" anchorCtr="0" compatLnSpc="1">
            <a:noAutofit/>
          </a:bodyPr>
          <a:lstStyle/>
          <a:p>
            <a:pPr marL="0" marR="0" lvl="0" indent="0" algn="l" defTabSz="687537"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5F6B6AE-B8C8-44CE-949C-BB8813E7AC25}" type="slidenum">
              <a:t>12</a:t>
            </a:fld>
            <a:endParaRPr lang="en-US" sz="526" b="1" i="0" u="none" strike="noStrike" kern="1200" cap="none" spc="0" baseline="0">
              <a:solidFill>
                <a:srgbClr val="8B8B8B"/>
              </a:solidFill>
              <a:uFillTx/>
              <a:latin typeface="Arial" pitchFamily="34"/>
              <a:ea typeface="Arial" pitchFamily="34"/>
              <a:cs typeface="Arial" pitchFamily="3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621BF2B-2507-4A26-ADBD-7B2AFF44C21F}"/>
              </a:ext>
            </a:extLst>
          </p:cNvPr>
          <p:cNvSpPr txBox="1"/>
          <p:nvPr/>
        </p:nvSpPr>
        <p:spPr>
          <a:xfrm>
            <a:off x="1344990" y="820984"/>
            <a:ext cx="5023247" cy="953691"/>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100" baseline="0">
                <a:solidFill>
                  <a:srgbClr val="000000"/>
                </a:solidFill>
                <a:uFillTx/>
                <a:latin typeface="Calibri Light"/>
              </a:rPr>
              <a:t>Experience Based Design is about designing better experiences… </a:t>
            </a:r>
            <a:endParaRPr lang="en-US" sz="2400" b="0" i="0" u="none" strike="noStrike" kern="1200" cap="none" spc="-100" baseline="0">
              <a:solidFill>
                <a:srgbClr val="000000"/>
              </a:solidFill>
              <a:uFillTx/>
              <a:latin typeface="Calibri Light"/>
            </a:endParaRPr>
          </a:p>
        </p:txBody>
      </p:sp>
      <p:pic>
        <p:nvPicPr>
          <p:cNvPr id="3" name="Picture 8">
            <a:extLst>
              <a:ext uri="{FF2B5EF4-FFF2-40B4-BE49-F238E27FC236}">
                <a16:creationId xmlns:a16="http://schemas.microsoft.com/office/drawing/2014/main" id="{6A09FA32-3F46-46F9-9F39-A8DD2A56AD00}"/>
              </a:ext>
            </a:extLst>
          </p:cNvPr>
          <p:cNvPicPr>
            <a:picLocks noChangeAspect="1"/>
          </p:cNvPicPr>
          <p:nvPr/>
        </p:nvPicPr>
        <p:blipFill>
          <a:blip r:embed="rId3"/>
          <a:srcRect/>
          <a:stretch>
            <a:fillRect/>
          </a:stretch>
        </p:blipFill>
        <p:spPr>
          <a:xfrm>
            <a:off x="1435525" y="2485970"/>
            <a:ext cx="4212430" cy="3074194"/>
          </a:xfrm>
          <a:prstGeom prst="rect">
            <a:avLst/>
          </a:prstGeom>
          <a:noFill/>
          <a:ln cap="flat">
            <a:noFill/>
          </a:ln>
        </p:spPr>
      </p:pic>
      <p:cxnSp>
        <p:nvCxnSpPr>
          <p:cNvPr id="4" name="Straight Connector 4">
            <a:extLst>
              <a:ext uri="{FF2B5EF4-FFF2-40B4-BE49-F238E27FC236}">
                <a16:creationId xmlns:a16="http://schemas.microsoft.com/office/drawing/2014/main" id="{0881A1AC-627B-4154-9310-21F8907CB176}"/>
              </a:ext>
            </a:extLst>
          </p:cNvPr>
          <p:cNvCxnSpPr/>
          <p:nvPr/>
        </p:nvCxnSpPr>
        <p:spPr>
          <a:xfrm>
            <a:off x="1115613" y="1720809"/>
            <a:ext cx="6346339" cy="0"/>
          </a:xfrm>
          <a:prstGeom prst="straightConnector1">
            <a:avLst/>
          </a:prstGeom>
          <a:noFill/>
          <a:ln w="6345" cap="flat">
            <a:solidFill>
              <a:srgbClr val="4472C4"/>
            </a:solidFill>
            <a:prstDash val="solid"/>
            <a:miter/>
          </a:ln>
        </p:spPr>
      </p:cxnSp>
      <p:pic>
        <p:nvPicPr>
          <p:cNvPr id="5" name="Picture 2">
            <a:extLst>
              <a:ext uri="{FF2B5EF4-FFF2-40B4-BE49-F238E27FC236}">
                <a16:creationId xmlns:a16="http://schemas.microsoft.com/office/drawing/2014/main" id="{F8A195FA-F2C5-45B1-B7CD-55A429543A9E}"/>
              </a:ext>
            </a:extLst>
          </p:cNvPr>
          <p:cNvPicPr>
            <a:picLocks noChangeAspect="1"/>
          </p:cNvPicPr>
          <p:nvPr/>
        </p:nvPicPr>
        <p:blipFill>
          <a:blip r:embed="rId4"/>
          <a:srcRect/>
          <a:stretch>
            <a:fillRect/>
          </a:stretch>
        </p:blipFill>
        <p:spPr>
          <a:xfrm>
            <a:off x="6084170" y="4023067"/>
            <a:ext cx="1485579" cy="1254136"/>
          </a:xfrm>
          <a:prstGeom prst="rect">
            <a:avLst/>
          </a:prstGeom>
          <a:noFill/>
          <a:ln cap="flat">
            <a:noFill/>
          </a:ln>
        </p:spPr>
      </p:pic>
      <p:pic>
        <p:nvPicPr>
          <p:cNvPr id="6" name="Picture 3">
            <a:extLst>
              <a:ext uri="{FF2B5EF4-FFF2-40B4-BE49-F238E27FC236}">
                <a16:creationId xmlns:a16="http://schemas.microsoft.com/office/drawing/2014/main" id="{B62287D6-B9B1-4841-A73F-0F4466988FA7}"/>
              </a:ext>
            </a:extLst>
          </p:cNvPr>
          <p:cNvPicPr>
            <a:picLocks noChangeAspect="1"/>
          </p:cNvPicPr>
          <p:nvPr/>
        </p:nvPicPr>
        <p:blipFill>
          <a:blip r:embed="rId5"/>
          <a:srcRect/>
          <a:stretch>
            <a:fillRect/>
          </a:stretch>
        </p:blipFill>
        <p:spPr>
          <a:xfrm>
            <a:off x="6181325" y="2583682"/>
            <a:ext cx="1400175" cy="500067"/>
          </a:xfrm>
          <a:prstGeom prst="rect">
            <a:avLst/>
          </a:prstGeom>
          <a:noFill/>
          <a:ln cap="flat">
            <a:noFill/>
          </a:ln>
        </p:spPr>
      </p:pic>
      <p:sp>
        <p:nvSpPr>
          <p:cNvPr id="7" name="Date Placeholder 8">
            <a:extLst>
              <a:ext uri="{FF2B5EF4-FFF2-40B4-BE49-F238E27FC236}">
                <a16:creationId xmlns:a16="http://schemas.microsoft.com/office/drawing/2014/main" id="{C4C2CE6A-6CB8-4C7E-ACAF-C808E8346E41}"/>
              </a:ext>
            </a:extLst>
          </p:cNvPr>
          <p:cNvSpPr txBox="1"/>
          <p:nvPr/>
        </p:nvSpPr>
        <p:spPr>
          <a:xfrm>
            <a:off x="1097289" y="6459797"/>
            <a:ext cx="2472272" cy="365129"/>
          </a:xfrm>
          <a:prstGeom prst="rect">
            <a:avLst/>
          </a:prstGeom>
          <a:noFill/>
          <a:ln cap="flat">
            <a:noFill/>
          </a:ln>
        </p:spPr>
        <p:txBody>
          <a:bodyPr vert="horz" wrap="square" lIns="91421" tIns="45701" rIns="91421" bIns="4570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January 2019</a:t>
            </a:r>
            <a:endParaRPr lang="en-CA" sz="1200" b="0" i="0" u="none" strike="noStrike" kern="1200" cap="none" spc="0" baseline="0">
              <a:solidFill>
                <a:srgbClr val="FFFFFF"/>
              </a:solidFill>
              <a:uFillTx/>
              <a:latin typeface="Arial"/>
              <a:ea typeface="Arial"/>
              <a:cs typeface="Arial"/>
            </a:endParaRPr>
          </a:p>
        </p:txBody>
      </p:sp>
      <p:sp>
        <p:nvSpPr>
          <p:cNvPr id="8" name="Footer Placeholder 10">
            <a:extLst>
              <a:ext uri="{FF2B5EF4-FFF2-40B4-BE49-F238E27FC236}">
                <a16:creationId xmlns:a16="http://schemas.microsoft.com/office/drawing/2014/main" id="{E281611A-A836-4009-B00E-A4625BBC75F9}"/>
              </a:ext>
            </a:extLst>
          </p:cNvPr>
          <p:cNvSpPr txBox="1"/>
          <p:nvPr/>
        </p:nvSpPr>
        <p:spPr>
          <a:xfrm>
            <a:off x="3686184" y="6459797"/>
            <a:ext cx="4822801" cy="365129"/>
          </a:xfrm>
          <a:prstGeom prst="rect">
            <a:avLst/>
          </a:prstGeom>
          <a:noFill/>
          <a:ln cap="flat">
            <a:noFill/>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E-QIP EBD Project Discussion Cohort 4</a:t>
            </a:r>
            <a:endParaRPr lang="en-CA" sz="1200" b="0" i="0" u="none" strike="noStrike" kern="1200" cap="none" spc="0" baseline="0">
              <a:solidFill>
                <a:srgbClr val="FFFFFF"/>
              </a:solidFill>
              <a:uFillTx/>
              <a:latin typeface="Arial"/>
              <a:ea typeface="Arial"/>
              <a:cs typeface="Arial"/>
            </a:endParaRPr>
          </a:p>
        </p:txBody>
      </p:sp>
      <p:sp>
        <p:nvSpPr>
          <p:cNvPr id="9" name="Slide Number Placeholder 9">
            <a:extLst>
              <a:ext uri="{FF2B5EF4-FFF2-40B4-BE49-F238E27FC236}">
                <a16:creationId xmlns:a16="http://schemas.microsoft.com/office/drawing/2014/main" id="{2417E403-1B5B-4A43-9C17-364C4080EE43}"/>
              </a:ext>
            </a:extLst>
          </p:cNvPr>
          <p:cNvSpPr txBox="1"/>
          <p:nvPr/>
        </p:nvSpPr>
        <p:spPr>
          <a:xfrm>
            <a:off x="9900464" y="6459797"/>
            <a:ext cx="1312026" cy="365129"/>
          </a:xfrm>
          <a:prstGeom prst="rect">
            <a:avLst/>
          </a:prstGeom>
          <a:noFill/>
          <a:ln cap="flat">
            <a:noFill/>
          </a:ln>
        </p:spPr>
        <p:txBody>
          <a:bodyPr vert="horz" wrap="square" lIns="91421" tIns="45701" rIns="91421" bIns="45701" anchor="ctr" anchorCtr="0" compatLnSpc="1">
            <a:noAutofit/>
          </a:bodyPr>
          <a:lstStyle/>
          <a:p>
            <a:pPr marL="0" marR="0" lvl="0" indent="0" algn="r" defTabSz="257175"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FC4BF-6786-42FE-917B-5A7B5D19489F}" type="slidenum">
              <a:t>13</a:t>
            </a:fld>
            <a:endParaRPr lang="en-US" sz="1200" b="0" i="0" u="none" strike="noStrike" kern="1200" cap="none" spc="0" baseline="0">
              <a:solidFill>
                <a:srgbClr val="FFFFFF"/>
              </a:solidFill>
              <a:uFillTx/>
              <a:latin typeface="Arial"/>
              <a:ea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5">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38814" y="321176"/>
            <a:ext cx="4744979"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6D67CE-3D98-46DE-8EB2-73BB8A3B464A}"/>
              </a:ext>
            </a:extLst>
          </p:cNvPr>
          <p:cNvSpPr>
            <a:spLocks noGrp="1"/>
          </p:cNvSpPr>
          <p:nvPr>
            <p:ph type="title"/>
          </p:nvPr>
        </p:nvSpPr>
        <p:spPr>
          <a:xfrm>
            <a:off x="602289" y="640263"/>
            <a:ext cx="4103917" cy="1344975"/>
          </a:xfrm>
        </p:spPr>
        <p:txBody>
          <a:bodyPr>
            <a:normAutofit/>
          </a:bodyPr>
          <a:lstStyle/>
          <a:p>
            <a:r>
              <a:rPr lang="en-CA" sz="3500">
                <a:solidFill>
                  <a:schemeClr val="bg1"/>
                </a:solidFill>
              </a:rPr>
              <a:t>Perception and Experience	</a:t>
            </a:r>
          </a:p>
        </p:txBody>
      </p:sp>
      <p:cxnSp>
        <p:nvCxnSpPr>
          <p:cNvPr id="28" name="Straight Connector 27">
            <a:extLst>
              <a:ext uri="{FF2B5EF4-FFF2-40B4-BE49-F238E27FC236}">
                <a16:creationId xmlns:a16="http://schemas.microsoft.com/office/drawing/2014/main" id="{B0EB58AB-4EF7-4CA1-8EBA-CC57F99AF8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066" y="2050299"/>
            <a:ext cx="3634740" cy="0"/>
          </a:xfrm>
          <a:prstGeom prst="line">
            <a:avLst/>
          </a:prstGeom>
          <a:ln w="222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2F9ACD8-D68A-49A0-90E7-FC42CF79AFED}"/>
              </a:ext>
            </a:extLst>
          </p:cNvPr>
          <p:cNvSpPr>
            <a:spLocks noGrp="1"/>
          </p:cNvSpPr>
          <p:nvPr>
            <p:ph idx="1"/>
          </p:nvPr>
        </p:nvSpPr>
        <p:spPr>
          <a:xfrm>
            <a:off x="602288" y="2121762"/>
            <a:ext cx="4103917" cy="3626917"/>
          </a:xfrm>
        </p:spPr>
        <p:txBody>
          <a:bodyPr>
            <a:normAutofit/>
          </a:bodyPr>
          <a:lstStyle/>
          <a:p>
            <a:pPr marL="0" indent="0">
              <a:buNone/>
            </a:pPr>
            <a:r>
              <a:rPr lang="en-US" sz="2100">
                <a:solidFill>
                  <a:schemeClr val="bg1"/>
                </a:solidFill>
              </a:rPr>
              <a:t>OPOC Q #16. </a:t>
            </a:r>
          </a:p>
          <a:p>
            <a:pPr marL="0" indent="0">
              <a:buNone/>
            </a:pPr>
            <a:r>
              <a:rPr lang="en-US" sz="2100">
                <a:solidFill>
                  <a:schemeClr val="bg1"/>
                </a:solidFill>
              </a:rPr>
              <a:t>If I had a serious concern, I would know how to make a formal complaint to this organization.</a:t>
            </a:r>
          </a:p>
          <a:p>
            <a:pPr marL="0" indent="0">
              <a:buNone/>
            </a:pPr>
            <a:endParaRPr lang="en-US" sz="2100">
              <a:solidFill>
                <a:schemeClr val="bg1"/>
              </a:solidFill>
            </a:endParaRPr>
          </a:p>
          <a:p>
            <a:pPr marL="0" indent="0">
              <a:buNone/>
            </a:pPr>
            <a:r>
              <a:rPr lang="en-US" sz="2100">
                <a:solidFill>
                  <a:schemeClr val="bg1"/>
                </a:solidFill>
              </a:rPr>
              <a:t>Understanding the </a:t>
            </a:r>
            <a:r>
              <a:rPr lang="en-US" sz="2100" i="1" u="sng">
                <a:solidFill>
                  <a:schemeClr val="bg1"/>
                </a:solidFill>
              </a:rPr>
              <a:t>experience</a:t>
            </a:r>
            <a:r>
              <a:rPr lang="en-US" sz="2100">
                <a:solidFill>
                  <a:schemeClr val="bg1"/>
                </a:solidFill>
              </a:rPr>
              <a:t> may lead you to a better understanding of the root cause….</a:t>
            </a:r>
          </a:p>
        </p:txBody>
      </p:sp>
      <p:pic>
        <p:nvPicPr>
          <p:cNvPr id="12" name="Picture 11" descr="A white sign with black text&#10;&#10;Description automatically generated">
            <a:extLst>
              <a:ext uri="{FF2B5EF4-FFF2-40B4-BE49-F238E27FC236}">
                <a16:creationId xmlns:a16="http://schemas.microsoft.com/office/drawing/2014/main" id="{64E8AAAE-1EB7-4DF2-9FEE-2A95114E4FB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302" r="4770" b="-5"/>
          <a:stretch/>
        </p:blipFill>
        <p:spPr>
          <a:xfrm>
            <a:off x="5337873" y="306909"/>
            <a:ext cx="3557918" cy="2842154"/>
          </a:xfrm>
          <a:prstGeom prst="rect">
            <a:avLst/>
          </a:prstGeom>
        </p:spPr>
      </p:pic>
      <p:pic>
        <p:nvPicPr>
          <p:cNvPr id="4" name="Picture 3">
            <a:extLst>
              <a:ext uri="{FF2B5EF4-FFF2-40B4-BE49-F238E27FC236}">
                <a16:creationId xmlns:a16="http://schemas.microsoft.com/office/drawing/2014/main" id="{6759BF31-0C09-4EDB-BAE7-FF1E04D1E29C}"/>
              </a:ext>
            </a:extLst>
          </p:cNvPr>
          <p:cNvPicPr>
            <a:picLocks noChangeAspect="1"/>
          </p:cNvPicPr>
          <p:nvPr/>
        </p:nvPicPr>
        <p:blipFill rotWithShape="1">
          <a:blip r:embed="rId5"/>
          <a:srcRect l="15290" r="1464" b="2"/>
          <a:stretch/>
        </p:blipFill>
        <p:spPr>
          <a:xfrm>
            <a:off x="5337873" y="3375763"/>
            <a:ext cx="3557916" cy="2842155"/>
          </a:xfrm>
          <a:prstGeom prst="rect">
            <a:avLst/>
          </a:prstGeom>
        </p:spPr>
      </p:pic>
      <p:sp>
        <p:nvSpPr>
          <p:cNvPr id="13" name="TextBox 12">
            <a:extLst>
              <a:ext uri="{FF2B5EF4-FFF2-40B4-BE49-F238E27FC236}">
                <a16:creationId xmlns:a16="http://schemas.microsoft.com/office/drawing/2014/main" id="{2BA50D5F-F7CD-4225-B92F-3E8871A0965F}"/>
              </a:ext>
            </a:extLst>
          </p:cNvPr>
          <p:cNvSpPr txBox="1"/>
          <p:nvPr/>
        </p:nvSpPr>
        <p:spPr>
          <a:xfrm>
            <a:off x="6455700" y="2949008"/>
            <a:ext cx="2440091" cy="200055"/>
          </a:xfrm>
          <a:prstGeom prst="rect">
            <a:avLst/>
          </a:prstGeom>
          <a:solidFill>
            <a:srgbClr val="000000"/>
          </a:solidFill>
        </p:spPr>
        <p:txBody>
          <a:bodyPr wrap="none" rtlCol="0">
            <a:spAutoFit/>
          </a:bodyPr>
          <a:lstStyle/>
          <a:p>
            <a:pPr algn="r">
              <a:spcAft>
                <a:spcPts val="600"/>
              </a:spcAft>
            </a:pPr>
            <a:r>
              <a:rPr lang="en-CA" sz="700" dirty="0">
                <a:solidFill>
                  <a:srgbClr val="FFFFFF"/>
                </a:solidFill>
                <a:hlinkClick r:id="rId4" tooltip="http://shroomery.org/forums/showflat.php/number/18193604">
                  <a:extLst>
                    <a:ext uri="{A12FA001-AC4F-418D-AE19-62706E023703}">
                      <ahyp:hlinkClr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CA" sz="700" dirty="0">
              <a:solidFill>
                <a:srgbClr val="FFFFFF"/>
              </a:solidFill>
            </a:endParaRPr>
          </a:p>
        </p:txBody>
      </p:sp>
    </p:spTree>
    <p:extLst>
      <p:ext uri="{BB962C8B-B14F-4D97-AF65-F5344CB8AC3E}">
        <p14:creationId xmlns:p14="http://schemas.microsoft.com/office/powerpoint/2010/main" val="1973030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B1A55023-3796-435E-98EB-68811E7BDDC4}"/>
              </a:ext>
            </a:extLst>
          </p:cNvPr>
          <p:cNvSpPr txBox="1"/>
          <p:nvPr/>
        </p:nvSpPr>
        <p:spPr>
          <a:xfrm>
            <a:off x="233567" y="330321"/>
            <a:ext cx="4045020" cy="1325563"/>
          </a:xfrm>
          <a:prstGeom prst="rect">
            <a:avLst/>
          </a:prstGeom>
        </p:spPr>
        <p:txBody>
          <a:bodyPr vert="horz" lIns="91440" tIns="45720" rIns="91440" bIns="45720" rtlCol="0" anchor="ctr"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3400" b="1" i="0" u="none" strike="noStrike" cap="none" spc="0" baseline="0" dirty="0">
                <a:uFillTx/>
                <a:latin typeface="+mj-lt"/>
                <a:ea typeface="+mj-ea"/>
                <a:cs typeface="+mj-cs"/>
              </a:rPr>
              <a:t>Relying on surveys alone is not enough….</a:t>
            </a:r>
          </a:p>
        </p:txBody>
      </p:sp>
      <p:sp>
        <p:nvSpPr>
          <p:cNvPr id="19" name="Freeform: Shape 15">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67A8A54-E19B-4150-AB8D-434C7FF616B8}"/>
              </a:ext>
            </a:extLst>
          </p:cNvPr>
          <p:cNvSpPr/>
          <p:nvPr/>
        </p:nvSpPr>
        <p:spPr>
          <a:xfrm>
            <a:off x="233567" y="1825624"/>
            <a:ext cx="4440103" cy="4424863"/>
          </a:xfrm>
          <a:prstGeom prst="rect">
            <a:avLst/>
          </a:prstGeom>
        </p:spPr>
        <p:txBody>
          <a:bodyPr vert="horz" lIns="91440" tIns="45720" rIns="91440" bIns="45720" rtlCol="0" anchorCtr="0" compatLnSpc="1">
            <a:normAutofit lnSpcReduction="10000"/>
          </a:bodyPr>
          <a:lstStyle/>
          <a:p>
            <a:pPr marR="0" lvl="0" fontAlgn="auto">
              <a:lnSpc>
                <a:spcPct val="90000"/>
              </a:lnSpc>
              <a:spcBef>
                <a:spcPts val="0"/>
              </a:spcBef>
              <a:spcAft>
                <a:spcPts val="600"/>
              </a:spcAft>
              <a:tabLst/>
              <a:defRPr sz="1800" b="0" i="0" u="none" strike="noStrike" kern="0" cap="none" spc="0" baseline="0">
                <a:solidFill>
                  <a:srgbClr val="000000"/>
                </a:solidFill>
                <a:uFillTx/>
              </a:defRPr>
            </a:pPr>
            <a:r>
              <a:rPr lang="en-US" dirty="0"/>
              <a:t>For example, using filters for the OPOC data where there is a smaller number of respondents whose data looks different from others.  </a:t>
            </a:r>
          </a:p>
          <a:p>
            <a:pPr marR="0" lvl="0" fontAlgn="auto">
              <a:lnSpc>
                <a:spcPct val="90000"/>
              </a:lnSpc>
              <a:spcBef>
                <a:spcPts val="0"/>
              </a:spcBef>
              <a:spcAft>
                <a:spcPts val="600"/>
              </a:spcAft>
              <a:tabLst/>
              <a:defRPr sz="1800" b="0" i="0" u="none" strike="noStrike" kern="0" cap="none" spc="0" baseline="0">
                <a:solidFill>
                  <a:srgbClr val="000000"/>
                </a:solidFill>
                <a:uFillTx/>
              </a:defRPr>
            </a:pPr>
            <a:endParaRPr lang="en-US" dirty="0"/>
          </a:p>
          <a:p>
            <a:pPr marR="0" lvl="0" fontAlgn="auto">
              <a:lnSpc>
                <a:spcPct val="90000"/>
              </a:lnSpc>
              <a:spcBef>
                <a:spcPts val="0"/>
              </a:spcBef>
              <a:spcAft>
                <a:spcPts val="600"/>
              </a:spcAft>
              <a:tabLst/>
              <a:defRPr sz="1800" b="0" i="0" u="none" strike="noStrike" kern="0" cap="none" spc="0" baseline="0">
                <a:solidFill>
                  <a:srgbClr val="000000"/>
                </a:solidFill>
                <a:uFillTx/>
              </a:defRPr>
            </a:pPr>
            <a:endParaRPr lang="en-US" b="0" i="0" u="none" strike="noStrike" cap="none" spc="0" baseline="0" dirty="0">
              <a:uFillTx/>
            </a:endParaRPr>
          </a:p>
          <a:p>
            <a:pPr marR="0" lvl="0" fontAlgn="auto">
              <a:lnSpc>
                <a:spcPct val="90000"/>
              </a:lnSpc>
              <a:spcBef>
                <a:spcPts val="0"/>
              </a:spcBef>
              <a:spcAft>
                <a:spcPts val="600"/>
              </a:spcAft>
              <a:tabLst/>
              <a:defRPr sz="1800" b="0" i="0" u="none" strike="noStrike" kern="0" cap="none" spc="0" baseline="0">
                <a:solidFill>
                  <a:srgbClr val="000000"/>
                </a:solidFill>
                <a:uFillTx/>
              </a:defRPr>
            </a:pPr>
            <a:endParaRPr lang="en-US" b="0" i="0" u="none" strike="noStrike" cap="none" spc="0" baseline="0" dirty="0">
              <a:uFillTx/>
            </a:endParaRPr>
          </a:p>
          <a:p>
            <a:pPr marR="0" lvl="0" fontAlgn="auto">
              <a:lnSpc>
                <a:spcPct val="90000"/>
              </a:lnSpc>
              <a:spcBef>
                <a:spcPts val="0"/>
              </a:spcBef>
              <a:spcAft>
                <a:spcPts val="600"/>
              </a:spcAft>
              <a:tabLst/>
              <a:defRPr sz="1800" b="0" i="0" u="none" strike="noStrike" kern="0" cap="none" spc="0" baseline="0">
                <a:solidFill>
                  <a:srgbClr val="000000"/>
                </a:solidFill>
                <a:uFillTx/>
              </a:defRPr>
            </a:pPr>
            <a:endParaRPr lang="en-US" sz="2800" b="0" i="1" u="none" strike="noStrike" cap="none" spc="0" baseline="0" dirty="0">
              <a:uFillTx/>
            </a:endParaRPr>
          </a:p>
          <a:p>
            <a:pPr marR="0" lvl="0" fontAlgn="auto">
              <a:lnSpc>
                <a:spcPct val="90000"/>
              </a:lnSpc>
              <a:spcBef>
                <a:spcPts val="0"/>
              </a:spcBef>
              <a:spcAft>
                <a:spcPts val="600"/>
              </a:spcAft>
              <a:tabLst/>
              <a:defRPr sz="1800" b="0" i="0" u="none" strike="noStrike" kern="0" cap="none" spc="0" baseline="0">
                <a:solidFill>
                  <a:srgbClr val="000000"/>
                </a:solidFill>
                <a:uFillTx/>
              </a:defRPr>
            </a:pPr>
            <a:r>
              <a:rPr lang="en-US" sz="2800" b="0" i="1" u="none" strike="noStrike" cap="none" spc="0" baseline="0" dirty="0">
                <a:uFillTx/>
              </a:rPr>
              <a:t>In your experience, why is it a good idea to use more than just survey information/data </a:t>
            </a:r>
            <a:r>
              <a:rPr lang="en-US" sz="2800" i="1" dirty="0"/>
              <a:t>when trying to understand a root cause?</a:t>
            </a:r>
            <a:endParaRPr lang="en-US" sz="2800" b="0" i="1" u="none" strike="noStrike" cap="none" spc="0" baseline="0" dirty="0">
              <a:uFillTx/>
            </a:endParaRPr>
          </a:p>
        </p:txBody>
      </p:sp>
      <p:sp>
        <p:nvSpPr>
          <p:cNvPr id="18" name="Oval 17">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73163"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87670" y="5166682"/>
            <a:ext cx="1376794"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8" name="Picture 7" descr="A picture containing table&#10;&#10;Description automatically generated">
            <a:extLst>
              <a:ext uri="{FF2B5EF4-FFF2-40B4-BE49-F238E27FC236}">
                <a16:creationId xmlns:a16="http://schemas.microsoft.com/office/drawing/2014/main" id="{3BC58887-2E1E-498E-B23F-0C14A0AAF35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737" r="21138" b="-1"/>
          <a:stretch/>
        </p:blipFill>
        <p:spPr>
          <a:xfrm>
            <a:off x="5813981" y="1075239"/>
            <a:ext cx="3096452"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2" name="Freeform: Shape 21">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4" name="Straight Connector 23">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 name="Date Placeholder 1">
            <a:extLst>
              <a:ext uri="{FF2B5EF4-FFF2-40B4-BE49-F238E27FC236}">
                <a16:creationId xmlns:a16="http://schemas.microsoft.com/office/drawing/2014/main" id="{5BE8CCCA-E729-4EC4-B4FD-5659733F625B}"/>
              </a:ext>
            </a:extLst>
          </p:cNvPr>
          <p:cNvSpPr txBox="1"/>
          <p:nvPr/>
        </p:nvSpPr>
        <p:spPr>
          <a:xfrm>
            <a:off x="1097289" y="6459797"/>
            <a:ext cx="2472272" cy="365129"/>
          </a:xfrm>
          <a:prstGeom prst="rect">
            <a:avLst/>
          </a:prstGeom>
          <a:noFill/>
          <a:ln cap="flat">
            <a:noFill/>
          </a:ln>
        </p:spPr>
        <p:txBody>
          <a:bodyPr vert="horz" wrap="square" lIns="91421" tIns="45701" rIns="91421" bIns="45701" anchor="ctr" anchorCtr="0" compatLnSpc="1">
            <a:noAutofit/>
          </a:bodyPr>
          <a:lstStyle/>
          <a:p>
            <a:pPr marL="0" marR="0" lvl="0" indent="0" algn="l" defTabSz="914400" rtl="0" fontAlgn="auto" hangingPunct="1">
              <a:spcBef>
                <a:spcPts val="0"/>
              </a:spcBef>
              <a:spcAft>
                <a:spcPts val="60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January 2019</a:t>
            </a:r>
          </a:p>
        </p:txBody>
      </p:sp>
      <p:sp>
        <p:nvSpPr>
          <p:cNvPr id="3" name="Footer Placeholder 2">
            <a:extLst>
              <a:ext uri="{FF2B5EF4-FFF2-40B4-BE49-F238E27FC236}">
                <a16:creationId xmlns:a16="http://schemas.microsoft.com/office/drawing/2014/main" id="{67EC501C-F6B5-4650-9991-B814965BD712}"/>
              </a:ext>
            </a:extLst>
          </p:cNvPr>
          <p:cNvSpPr txBox="1"/>
          <p:nvPr/>
        </p:nvSpPr>
        <p:spPr>
          <a:xfrm>
            <a:off x="3686184" y="6459797"/>
            <a:ext cx="4822801" cy="365129"/>
          </a:xfrm>
          <a:prstGeom prst="rect">
            <a:avLst/>
          </a:prstGeom>
          <a:noFill/>
          <a:ln cap="flat">
            <a:noFill/>
          </a:ln>
        </p:spPr>
        <p:txBody>
          <a:bodyPr vert="horz" wrap="square" lIns="91421" tIns="45701" rIns="91421" bIns="45701" anchor="ctr" anchorCtr="1" compatLnSpc="1">
            <a:noAutofit/>
          </a:bodyPr>
          <a:lstStyle/>
          <a:p>
            <a:pPr marL="0" marR="0" lvl="0" indent="0" algn="ctr" defTabSz="914400" rtl="0" fontAlgn="auto" hangingPunct="1">
              <a:spcBef>
                <a:spcPts val="0"/>
              </a:spcBef>
              <a:spcAft>
                <a:spcPts val="60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E-QIP EBD Project Discussion Cohort 4</a:t>
            </a:r>
          </a:p>
        </p:txBody>
      </p:sp>
      <p:sp>
        <p:nvSpPr>
          <p:cNvPr id="4" name="Slide Number Placeholder 3">
            <a:extLst>
              <a:ext uri="{FF2B5EF4-FFF2-40B4-BE49-F238E27FC236}">
                <a16:creationId xmlns:a16="http://schemas.microsoft.com/office/drawing/2014/main" id="{5264563B-227F-468E-96E9-0F1D678031ED}"/>
              </a:ext>
            </a:extLst>
          </p:cNvPr>
          <p:cNvSpPr txBox="1"/>
          <p:nvPr/>
        </p:nvSpPr>
        <p:spPr>
          <a:xfrm>
            <a:off x="9900464" y="6459797"/>
            <a:ext cx="1312026" cy="365129"/>
          </a:xfrm>
          <a:prstGeom prst="rect">
            <a:avLst/>
          </a:prstGeom>
          <a:noFill/>
          <a:ln cap="flat">
            <a:noFill/>
          </a:ln>
        </p:spPr>
        <p:txBody>
          <a:bodyPr vert="horz" wrap="square" lIns="91421" tIns="45701" rIns="91421" bIns="45701" anchor="ctr" anchorCtr="0" compatLnSpc="1">
            <a:noAutofit/>
          </a:bodyPr>
          <a:lstStyle/>
          <a:p>
            <a:pPr marL="0" marR="0" lvl="0" indent="0" algn="r" defTabSz="914400" rtl="0" fontAlgn="auto" hangingPunct="1">
              <a:spcBef>
                <a:spcPts val="0"/>
              </a:spcBef>
              <a:spcAft>
                <a:spcPts val="600"/>
              </a:spcAft>
              <a:buNone/>
              <a:tabLst/>
              <a:defRPr sz="1800" b="0" i="0" u="none" strike="noStrike" kern="0" cap="none" spc="0" baseline="0">
                <a:solidFill>
                  <a:srgbClr val="000000"/>
                </a:solidFill>
                <a:uFillTx/>
              </a:defRPr>
            </a:pPr>
            <a:fld id="{382FE796-1D94-4F8B-BB37-05D13248BF76}" type="slidenum">
              <a:rPr lang="en-CA" smtClean="0"/>
              <a:pPr marL="0" marR="0" lvl="0" indent="0" algn="r" defTabSz="914400" rtl="0" fontAlgn="auto" hangingPunct="1">
                <a:spcBef>
                  <a:spcPts val="0"/>
                </a:spcBef>
                <a:spcAft>
                  <a:spcPts val="600"/>
                </a:spcAft>
                <a:buNone/>
                <a:tabLst/>
                <a:defRPr sz="1800" b="0" i="0" u="none" strike="noStrike" kern="0" cap="none" spc="0" baseline="0">
                  <a:solidFill>
                    <a:srgbClr val="000000"/>
                  </a:solidFill>
                  <a:uFillTx/>
                </a:defRPr>
              </a:pPr>
              <a:t>15</a:t>
            </a:fld>
            <a:endParaRPr lang="en-CA" sz="1200" b="0" i="0" u="none" strike="noStrike" kern="1200" cap="none" spc="0" baseline="0">
              <a:solidFill>
                <a:srgbClr val="FFFFFF"/>
              </a:solidFill>
              <a:uFillTx/>
              <a:latin typeface="Arial"/>
              <a:ea typeface="Arial"/>
              <a:cs typeface="Arial"/>
            </a:endParaRPr>
          </a:p>
        </p:txBody>
      </p:sp>
      <p:sp>
        <p:nvSpPr>
          <p:cNvPr id="9" name="TextBox 8">
            <a:extLst>
              <a:ext uri="{FF2B5EF4-FFF2-40B4-BE49-F238E27FC236}">
                <a16:creationId xmlns:a16="http://schemas.microsoft.com/office/drawing/2014/main" id="{17108BC7-B608-46F1-AC5A-E75C4EAFF52E}"/>
              </a:ext>
            </a:extLst>
          </p:cNvPr>
          <p:cNvSpPr txBox="1"/>
          <p:nvPr/>
        </p:nvSpPr>
        <p:spPr>
          <a:xfrm>
            <a:off x="6836958" y="6657945"/>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crmmanifesto.wordpress.com/2016/07/04/voice-of-the-customer-good-better-best/">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CA" sz="700">
              <a:solidFill>
                <a:srgbClr val="FFFFFF"/>
              </a:solidFill>
            </a:endParaRPr>
          </a:p>
        </p:txBody>
      </p:sp>
      <p:sp>
        <p:nvSpPr>
          <p:cNvPr id="10" name="Rectangle 9">
            <a:extLst>
              <a:ext uri="{FF2B5EF4-FFF2-40B4-BE49-F238E27FC236}">
                <a16:creationId xmlns:a16="http://schemas.microsoft.com/office/drawing/2014/main" id="{DE732B2D-F68F-4601-AA47-1BE6F1AC63A8}"/>
              </a:ext>
            </a:extLst>
          </p:cNvPr>
          <p:cNvSpPr/>
          <p:nvPr/>
        </p:nvSpPr>
        <p:spPr>
          <a:xfrm>
            <a:off x="455987" y="2946643"/>
            <a:ext cx="3995261"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Please share!</a:t>
            </a:r>
            <a:endParaRPr lang="en-CA"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tree&#10;&#10;Description automatically generated">
            <a:extLst>
              <a:ext uri="{FF2B5EF4-FFF2-40B4-BE49-F238E27FC236}">
                <a16:creationId xmlns:a16="http://schemas.microsoft.com/office/drawing/2014/main" id="{4A380227-BF1E-467D-B92A-30EDD2BEB90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677" r="14561"/>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9" name="Freeform: Shape 18">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342EE2C-5F04-4087-81D7-C1F8A6CD9420}"/>
              </a:ext>
            </a:extLst>
          </p:cNvPr>
          <p:cNvSpPr/>
          <p:nvPr/>
        </p:nvSpPr>
        <p:spPr>
          <a:xfrm>
            <a:off x="281178" y="856488"/>
            <a:ext cx="3744468" cy="1243584"/>
          </a:xfrm>
          <a:prstGeom prst="rect">
            <a:avLst/>
          </a:prstGeom>
        </p:spPr>
        <p:txBody>
          <a:bodyPr vert="horz" lIns="91440" tIns="45720" rIns="91440" bIns="45720" rtlCol="0" anchor="ctr"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3000" b="1" i="0" u="none" strike="noStrike" cap="none" spc="0" baseline="0">
                <a:uFillTx/>
                <a:latin typeface="+mj-lt"/>
                <a:ea typeface="+mj-ea"/>
                <a:cs typeface="+mj-cs"/>
              </a:rPr>
              <a:t>Relying on surveys alone is not enough….</a:t>
            </a:r>
          </a:p>
        </p:txBody>
      </p:sp>
      <p:sp>
        <p:nvSpPr>
          <p:cNvPr id="23" name="Rectangle 22">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Rectangle 5">
            <a:extLst>
              <a:ext uri="{FF2B5EF4-FFF2-40B4-BE49-F238E27FC236}">
                <a16:creationId xmlns:a16="http://schemas.microsoft.com/office/drawing/2014/main" id="{721DFB23-FCB2-4854-864B-ECB8D6CDC402}"/>
              </a:ext>
            </a:extLst>
          </p:cNvPr>
          <p:cNvSpPr/>
          <p:nvPr/>
        </p:nvSpPr>
        <p:spPr>
          <a:xfrm>
            <a:off x="281178" y="2267054"/>
            <a:ext cx="3799332" cy="4557872"/>
          </a:xfrm>
          <a:prstGeom prst="rect">
            <a:avLst/>
          </a:prstGeom>
        </p:spPr>
        <p:txBody>
          <a:bodyPr vert="horz" lIns="91440" tIns="45720" rIns="91440" bIns="45720" rtlCol="0" anchor="t" anchorCtr="0" compatLnSpc="1">
            <a:normAutofit/>
          </a:bodyPr>
          <a:lstStyle/>
          <a:p>
            <a:pPr marR="0" lvl="0" fontAlgn="auto">
              <a:lnSpc>
                <a:spcPct val="90000"/>
              </a:lnSpc>
              <a:spcBef>
                <a:spcPts val="0"/>
              </a:spcBef>
              <a:spcAft>
                <a:spcPts val="600"/>
              </a:spcAft>
              <a:tabLst/>
              <a:defRPr sz="1800" b="0" i="0" u="none" strike="noStrike" kern="0" cap="none" spc="0" baseline="0">
                <a:solidFill>
                  <a:srgbClr val="000000"/>
                </a:solidFill>
                <a:uFillTx/>
              </a:defRPr>
            </a:pPr>
            <a:r>
              <a:rPr lang="en-US" sz="1600" b="0" i="0" u="none" strike="noStrike" cap="none" spc="0" baseline="0" dirty="0">
                <a:uFillTx/>
              </a:rPr>
              <a:t>Value of patients, </a:t>
            </a:r>
            <a:r>
              <a:rPr lang="en-US" sz="1600" b="0" i="0" u="none" strike="noStrike" cap="none" spc="0" baseline="0" dirty="0" err="1">
                <a:uFillTx/>
              </a:rPr>
              <a:t>carers</a:t>
            </a:r>
            <a:r>
              <a:rPr lang="en-US" sz="1600" b="0" i="0" u="none" strike="noStrike" cap="none" spc="0" baseline="0" dirty="0">
                <a:uFillTx/>
              </a:rPr>
              <a:t> and staff experiences is found:</a:t>
            </a:r>
          </a:p>
          <a:p>
            <a:pPr marL="214317" marR="0" lvl="0" indent="-228600" fontAlgn="auto">
              <a:lnSpc>
                <a:spcPct val="90000"/>
              </a:lnSpc>
              <a:spcBef>
                <a:spcPts val="0"/>
              </a:spcBef>
              <a:spcAft>
                <a:spcPts val="600"/>
              </a:spcAft>
              <a:buClr>
                <a:srgbClr val="8FAADC"/>
              </a:buClr>
              <a:buSzPct val="100000"/>
              <a:buFont typeface="Arial" panose="020B0604020202020204" pitchFamily="34" charset="0"/>
              <a:buChar char="•"/>
              <a:tabLst/>
              <a:defRPr sz="1800" b="0" i="0" u="none" strike="noStrike" kern="0" cap="none" spc="0" baseline="0">
                <a:solidFill>
                  <a:srgbClr val="000000"/>
                </a:solidFill>
                <a:uFillTx/>
              </a:defRPr>
            </a:pPr>
            <a:r>
              <a:rPr lang="en-US" b="0" i="0" u="none" strike="noStrike" cap="none" spc="0" baseline="0" dirty="0">
                <a:uFillTx/>
              </a:rPr>
              <a:t> </a:t>
            </a:r>
            <a:r>
              <a:rPr lang="en-US" b="0" i="0" u="sng" strike="noStrike" cap="none" spc="0" baseline="0" dirty="0">
                <a:solidFill>
                  <a:schemeClr val="accent2"/>
                </a:solidFill>
                <a:uFillTx/>
              </a:rPr>
              <a:t>stories</a:t>
            </a:r>
            <a:r>
              <a:rPr lang="en-US" b="0" i="0" u="none" strike="noStrike" cap="none" spc="0" baseline="0" dirty="0">
                <a:uFillTx/>
              </a:rPr>
              <a:t> not surveys </a:t>
            </a:r>
          </a:p>
          <a:p>
            <a:pPr marL="214317" marR="0" lvl="0" indent="-228600" fontAlgn="auto">
              <a:lnSpc>
                <a:spcPct val="90000"/>
              </a:lnSpc>
              <a:spcBef>
                <a:spcPts val="0"/>
              </a:spcBef>
              <a:spcAft>
                <a:spcPts val="600"/>
              </a:spcAft>
              <a:buClr>
                <a:srgbClr val="8FAADC"/>
              </a:buClr>
              <a:buSzPct val="100000"/>
              <a:buFont typeface="Arial" panose="020B0604020202020204" pitchFamily="34" charset="0"/>
              <a:buChar char="•"/>
              <a:tabLst/>
              <a:defRPr sz="1800" b="0" i="0" u="none" strike="noStrike" kern="0" cap="none" spc="0" baseline="0">
                <a:solidFill>
                  <a:srgbClr val="000000"/>
                </a:solidFill>
                <a:uFillTx/>
              </a:defRPr>
            </a:pPr>
            <a:r>
              <a:rPr lang="en-US" b="0" i="0" u="none" strike="noStrike" cap="none" spc="0" baseline="0" dirty="0">
                <a:uFillTx/>
              </a:rPr>
              <a:t>‘deep dives’ and direct </a:t>
            </a:r>
            <a:r>
              <a:rPr lang="en-US" b="0" i="0" u="sng" strike="noStrike" cap="none" spc="0" baseline="0" dirty="0">
                <a:solidFill>
                  <a:schemeClr val="accent2"/>
                </a:solidFill>
                <a:uFillTx/>
              </a:rPr>
              <a:t>observation </a:t>
            </a:r>
          </a:p>
          <a:p>
            <a:pPr marL="214317" marR="0" lvl="0" indent="-228600" fontAlgn="auto">
              <a:lnSpc>
                <a:spcPct val="90000"/>
              </a:lnSpc>
              <a:spcBef>
                <a:spcPts val="0"/>
              </a:spcBef>
              <a:spcAft>
                <a:spcPts val="600"/>
              </a:spcAft>
              <a:buClr>
                <a:srgbClr val="8FAADC"/>
              </a:buClr>
              <a:buSzPct val="100000"/>
              <a:buFont typeface="Arial" panose="020B0604020202020204" pitchFamily="34" charset="0"/>
              <a:buChar char="•"/>
              <a:tabLst/>
              <a:defRPr sz="1800" b="0" i="0" u="none" strike="noStrike" kern="0" cap="none" spc="0" baseline="0">
                <a:solidFill>
                  <a:srgbClr val="000000"/>
                </a:solidFill>
                <a:uFillTx/>
              </a:defRPr>
            </a:pPr>
            <a:r>
              <a:rPr lang="en-US" b="0" i="0" u="none" strike="noStrike" cap="none" spc="0" baseline="0" dirty="0">
                <a:uFillTx/>
              </a:rPr>
              <a:t>‘touchpoints’ and </a:t>
            </a:r>
            <a:r>
              <a:rPr lang="en-US" b="0" i="0" u="sng" strike="noStrike" cap="none" spc="0" baseline="0" dirty="0">
                <a:solidFill>
                  <a:schemeClr val="accent2"/>
                </a:solidFill>
                <a:uFillTx/>
              </a:rPr>
              <a:t>emotional</a:t>
            </a:r>
            <a:r>
              <a:rPr lang="en-US" b="0" i="0" u="none" strike="noStrike" cap="none" spc="0" baseline="0" dirty="0">
                <a:uFillTx/>
              </a:rPr>
              <a:t> mapping</a:t>
            </a:r>
          </a:p>
          <a:p>
            <a:pPr marL="214317" marR="0" lvl="0" indent="-228600" fontAlgn="auto">
              <a:lnSpc>
                <a:spcPct val="90000"/>
              </a:lnSpc>
              <a:spcBef>
                <a:spcPts val="0"/>
              </a:spcBef>
              <a:spcAft>
                <a:spcPts val="600"/>
              </a:spcAft>
              <a:buClr>
                <a:srgbClr val="8FAADC"/>
              </a:buClr>
              <a:buSzPct val="100000"/>
              <a:buFont typeface="Arial" panose="020B0604020202020204" pitchFamily="34" charset="0"/>
              <a:buChar char="•"/>
              <a:tabLst/>
              <a:defRPr sz="1800" b="0" i="0" u="none" strike="noStrike" kern="0" cap="none" spc="0" baseline="0">
                <a:solidFill>
                  <a:srgbClr val="000000"/>
                </a:solidFill>
                <a:uFillTx/>
              </a:defRPr>
            </a:pPr>
            <a:r>
              <a:rPr lang="en-US" b="0" i="0" u="none" strike="noStrike" cap="none" spc="0" baseline="0" dirty="0">
                <a:uFillTx/>
              </a:rPr>
              <a:t>direct participation in the improvement process through </a:t>
            </a:r>
            <a:r>
              <a:rPr lang="en-US" b="0" i="0" u="sng" strike="noStrike" cap="none" spc="0" baseline="0" dirty="0">
                <a:solidFill>
                  <a:schemeClr val="accent2"/>
                </a:solidFill>
                <a:uFillTx/>
              </a:rPr>
              <a:t>co-design</a:t>
            </a:r>
            <a:r>
              <a:rPr lang="en-US" b="0" i="0" u="none" strike="noStrike" cap="none" spc="0" baseline="0" dirty="0">
                <a:uFillTx/>
              </a:rPr>
              <a:t>: staff and patients</a:t>
            </a:r>
          </a:p>
          <a:p>
            <a:pPr marL="214317" marR="0" lvl="0" indent="-228600" fontAlgn="auto">
              <a:lnSpc>
                <a:spcPct val="90000"/>
              </a:lnSpc>
              <a:spcBef>
                <a:spcPts val="0"/>
              </a:spcBef>
              <a:spcAft>
                <a:spcPts val="600"/>
              </a:spcAft>
              <a:buClr>
                <a:srgbClr val="8FAADC"/>
              </a:buClr>
              <a:buSzPct val="100000"/>
              <a:buFont typeface="Arial" panose="020B0604020202020204" pitchFamily="34" charset="0"/>
              <a:buChar char="•"/>
              <a:tabLst/>
              <a:defRPr sz="1800" b="0" i="0" u="none" strike="noStrike" kern="0" cap="none" spc="0" baseline="0">
                <a:solidFill>
                  <a:srgbClr val="000000"/>
                </a:solidFill>
                <a:uFillTx/>
              </a:defRPr>
            </a:pPr>
            <a:r>
              <a:rPr lang="en-US" dirty="0"/>
              <a:t>Applying </a:t>
            </a:r>
            <a:r>
              <a:rPr lang="en-US" u="sng" dirty="0">
                <a:solidFill>
                  <a:schemeClr val="accent2"/>
                </a:solidFill>
              </a:rPr>
              <a:t>filters</a:t>
            </a:r>
            <a:r>
              <a:rPr lang="en-US" dirty="0"/>
              <a:t> to data</a:t>
            </a:r>
          </a:p>
          <a:p>
            <a:pPr marL="214317" marR="0" lvl="0" indent="-228600" fontAlgn="auto">
              <a:lnSpc>
                <a:spcPct val="90000"/>
              </a:lnSpc>
              <a:spcBef>
                <a:spcPts val="0"/>
              </a:spcBef>
              <a:spcAft>
                <a:spcPts val="600"/>
              </a:spcAft>
              <a:buClr>
                <a:srgbClr val="8FAADC"/>
              </a:buClr>
              <a:buSzPct val="100000"/>
              <a:buFont typeface="Arial" panose="020B0604020202020204" pitchFamily="34" charset="0"/>
              <a:buChar char="•"/>
              <a:tabLst/>
              <a:defRPr sz="1800" b="0" i="0" u="none" strike="noStrike" kern="0" cap="none" spc="0" baseline="0">
                <a:solidFill>
                  <a:srgbClr val="000000"/>
                </a:solidFill>
                <a:uFillTx/>
              </a:defRPr>
            </a:pPr>
            <a:r>
              <a:rPr lang="en-US" b="0" i="0" u="sng" strike="noStrike" cap="none" spc="0" baseline="0" dirty="0">
                <a:solidFill>
                  <a:schemeClr val="accent2"/>
                </a:solidFill>
                <a:uFillTx/>
              </a:rPr>
              <a:t>Health equity </a:t>
            </a:r>
            <a:r>
              <a:rPr lang="en-US" b="0" i="0" u="none" strike="noStrike" cap="none" spc="0" baseline="0" dirty="0">
                <a:uFillTx/>
              </a:rPr>
              <a:t>lens</a:t>
            </a:r>
          </a:p>
          <a:p>
            <a:pPr marL="214317" marR="0" lvl="0" indent="-228600" fontAlgn="auto">
              <a:lnSpc>
                <a:spcPct val="90000"/>
              </a:lnSpc>
              <a:spcBef>
                <a:spcPts val="0"/>
              </a:spcBef>
              <a:spcAft>
                <a:spcPts val="600"/>
              </a:spcAft>
              <a:buClr>
                <a:srgbClr val="8FAADC"/>
              </a:buClr>
              <a:buSzPct val="100000"/>
              <a:buFont typeface="Arial" panose="020B0604020202020204" pitchFamily="34" charset="0"/>
              <a:buChar char="•"/>
              <a:tabLst/>
              <a:defRPr sz="1800" b="0" i="0" u="none" strike="noStrike" kern="0" cap="none" spc="0" baseline="0">
                <a:solidFill>
                  <a:srgbClr val="000000"/>
                </a:solidFill>
                <a:uFillTx/>
              </a:defRPr>
            </a:pPr>
            <a:r>
              <a:rPr lang="en-US" u="sng" dirty="0">
                <a:solidFill>
                  <a:schemeClr val="accent2"/>
                </a:solidFill>
              </a:rPr>
              <a:t>Who</a:t>
            </a:r>
            <a:r>
              <a:rPr lang="en-US" dirty="0"/>
              <a:t>’s really responding (who actually completed the survey, what do you know about them?)</a:t>
            </a:r>
            <a:endParaRPr lang="en-US" b="0" i="0" u="none" strike="noStrike" cap="none" spc="0" baseline="0" dirty="0">
              <a:uFillTx/>
            </a:endParaRPr>
          </a:p>
        </p:txBody>
      </p:sp>
      <p:sp>
        <p:nvSpPr>
          <p:cNvPr id="2" name="Date Placeholder 1">
            <a:extLst>
              <a:ext uri="{FF2B5EF4-FFF2-40B4-BE49-F238E27FC236}">
                <a16:creationId xmlns:a16="http://schemas.microsoft.com/office/drawing/2014/main" id="{5857DB2D-F92B-4F43-B4F5-1BF6CA094154}"/>
              </a:ext>
            </a:extLst>
          </p:cNvPr>
          <p:cNvSpPr txBox="1"/>
          <p:nvPr/>
        </p:nvSpPr>
        <p:spPr>
          <a:xfrm>
            <a:off x="1097289" y="6459797"/>
            <a:ext cx="2472272" cy="365129"/>
          </a:xfrm>
          <a:prstGeom prst="rect">
            <a:avLst/>
          </a:prstGeom>
          <a:noFill/>
          <a:ln cap="flat">
            <a:noFill/>
          </a:ln>
        </p:spPr>
        <p:txBody>
          <a:bodyPr vert="horz" wrap="square" lIns="91421" tIns="45701" rIns="91421" bIns="45701" anchor="ctr" anchorCtr="0" compatLnSpc="1">
            <a:noAutofit/>
          </a:bodyPr>
          <a:lstStyle/>
          <a:p>
            <a:pPr marL="0" marR="0" lvl="0" indent="0" algn="l" defTabSz="914400" rtl="0" fontAlgn="auto" hangingPunct="1">
              <a:spcBef>
                <a:spcPts val="0"/>
              </a:spcBef>
              <a:spcAft>
                <a:spcPts val="60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January 2019</a:t>
            </a:r>
          </a:p>
        </p:txBody>
      </p:sp>
      <p:sp>
        <p:nvSpPr>
          <p:cNvPr id="3" name="Footer Placeholder 2">
            <a:extLst>
              <a:ext uri="{FF2B5EF4-FFF2-40B4-BE49-F238E27FC236}">
                <a16:creationId xmlns:a16="http://schemas.microsoft.com/office/drawing/2014/main" id="{76244383-EA6E-427B-AAC0-7AD9A9D6FFE6}"/>
              </a:ext>
            </a:extLst>
          </p:cNvPr>
          <p:cNvSpPr txBox="1"/>
          <p:nvPr/>
        </p:nvSpPr>
        <p:spPr>
          <a:xfrm>
            <a:off x="3686184" y="6459797"/>
            <a:ext cx="4822801" cy="365129"/>
          </a:xfrm>
          <a:prstGeom prst="rect">
            <a:avLst/>
          </a:prstGeom>
          <a:noFill/>
          <a:ln cap="flat">
            <a:noFill/>
          </a:ln>
        </p:spPr>
        <p:txBody>
          <a:bodyPr vert="horz" wrap="square" lIns="91421" tIns="45701" rIns="91421" bIns="45701" anchor="ctr" anchorCtr="1" compatLnSpc="1">
            <a:noAutofit/>
          </a:bodyPr>
          <a:lstStyle/>
          <a:p>
            <a:pPr marL="0" marR="0" lvl="0" indent="0" algn="ctr" defTabSz="914400" rtl="0" fontAlgn="auto" hangingPunct="1">
              <a:spcBef>
                <a:spcPts val="0"/>
              </a:spcBef>
              <a:spcAft>
                <a:spcPts val="60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E-QIP EBD Project Discussion Cohort 4</a:t>
            </a:r>
          </a:p>
        </p:txBody>
      </p:sp>
      <p:sp>
        <p:nvSpPr>
          <p:cNvPr id="4" name="Slide Number Placeholder 3">
            <a:extLst>
              <a:ext uri="{FF2B5EF4-FFF2-40B4-BE49-F238E27FC236}">
                <a16:creationId xmlns:a16="http://schemas.microsoft.com/office/drawing/2014/main" id="{F80D77B3-7687-4C02-800F-4CB6C9D267B8}"/>
              </a:ext>
            </a:extLst>
          </p:cNvPr>
          <p:cNvSpPr txBox="1"/>
          <p:nvPr/>
        </p:nvSpPr>
        <p:spPr>
          <a:xfrm>
            <a:off x="9900464" y="6459797"/>
            <a:ext cx="1312026" cy="365129"/>
          </a:xfrm>
          <a:prstGeom prst="rect">
            <a:avLst/>
          </a:prstGeom>
          <a:noFill/>
          <a:ln cap="flat">
            <a:noFill/>
          </a:ln>
        </p:spPr>
        <p:txBody>
          <a:bodyPr vert="horz" wrap="square" lIns="91421" tIns="45701" rIns="91421" bIns="45701" anchor="ctr" anchorCtr="0" compatLnSpc="1">
            <a:noAutofit/>
          </a:bodyPr>
          <a:lstStyle/>
          <a:p>
            <a:pPr marL="0" marR="0" lvl="0" indent="0" algn="r" defTabSz="914400" rtl="0" fontAlgn="auto" hangingPunct="1">
              <a:spcBef>
                <a:spcPts val="0"/>
              </a:spcBef>
              <a:spcAft>
                <a:spcPts val="600"/>
              </a:spcAft>
              <a:buNone/>
              <a:tabLst/>
              <a:defRPr sz="1800" b="0" i="0" u="none" strike="noStrike" kern="0" cap="none" spc="0" baseline="0">
                <a:solidFill>
                  <a:srgbClr val="000000"/>
                </a:solidFill>
                <a:uFillTx/>
              </a:defRPr>
            </a:pPr>
            <a:fld id="{5A6A5450-E757-49F8-AD28-7F6145358092}" type="slidenum">
              <a:rPr lang="en-CA" smtClean="0"/>
              <a:pPr marL="0" marR="0" lvl="0" indent="0" algn="r" defTabSz="914400" rtl="0" fontAlgn="auto" hangingPunct="1">
                <a:spcBef>
                  <a:spcPts val="0"/>
                </a:spcBef>
                <a:spcAft>
                  <a:spcPts val="600"/>
                </a:spcAft>
                <a:buNone/>
                <a:tabLst/>
                <a:defRPr sz="1800" b="0" i="0" u="none" strike="noStrike" kern="0" cap="none" spc="0" baseline="0">
                  <a:solidFill>
                    <a:srgbClr val="000000"/>
                  </a:solidFill>
                  <a:uFillTx/>
                </a:defRPr>
              </a:pPr>
              <a:t>16</a:t>
            </a:fld>
            <a:endParaRPr lang="en-CA" sz="1200" b="0" i="0" u="none" strike="noStrike" kern="1200" cap="none" spc="0" baseline="0">
              <a:solidFill>
                <a:srgbClr val="FFFFFF"/>
              </a:solidFill>
              <a:uFillTx/>
              <a:latin typeface="Arial"/>
              <a:ea typeface="Arial"/>
              <a:cs typeface="Arial"/>
            </a:endParaRPr>
          </a:p>
        </p:txBody>
      </p:sp>
      <p:sp>
        <p:nvSpPr>
          <p:cNvPr id="12" name="TextBox 11">
            <a:extLst>
              <a:ext uri="{FF2B5EF4-FFF2-40B4-BE49-F238E27FC236}">
                <a16:creationId xmlns:a16="http://schemas.microsoft.com/office/drawing/2014/main" id="{764EE984-E7AB-49D1-9D73-70CC24BD0C8B}"/>
              </a:ext>
            </a:extLst>
          </p:cNvPr>
          <p:cNvSpPr txBox="1"/>
          <p:nvPr/>
        </p:nvSpPr>
        <p:spPr>
          <a:xfrm>
            <a:off x="6957184" y="6657945"/>
            <a:ext cx="218681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3" tooltip="https://www.globalawareness101.org/2018/08/5-whys-root-cause-analysis-solving-root.html">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CA" sz="7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Flowchart: Terminator 1">
            <a:extLst>
              <a:ext uri="{FF2B5EF4-FFF2-40B4-BE49-F238E27FC236}">
                <a16:creationId xmlns:a16="http://schemas.microsoft.com/office/drawing/2014/main" id="{9F658D59-9187-4118-A334-DB0D430F4357}"/>
              </a:ext>
            </a:extLst>
          </p:cNvPr>
          <p:cNvSpPr/>
          <p:nvPr/>
        </p:nvSpPr>
        <p:spPr>
          <a:xfrm>
            <a:off x="2157270" y="2032670"/>
            <a:ext cx="3942161" cy="702469"/>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 f6 0 f5"/>
              <a:gd name="f13" fmla="*/ f12 1 21600"/>
              <a:gd name="f14" fmla="*/ f12 1018 1"/>
              <a:gd name="f15" fmla="*/ f12 20582 1"/>
              <a:gd name="f16" fmla="*/ f12 3163 1"/>
              <a:gd name="f17" fmla="*/ f12 18437 1"/>
              <a:gd name="f18" fmla="*/ f14 1 21600"/>
              <a:gd name="f19" fmla="*/ f15 1 21600"/>
              <a:gd name="f20" fmla="*/ f16 1 21600"/>
              <a:gd name="f21" fmla="*/ f17 1 21600"/>
              <a:gd name="f22" fmla="*/ f18 1 f13"/>
              <a:gd name="f23" fmla="*/ f19 1 f13"/>
              <a:gd name="f24" fmla="*/ f20 1 f13"/>
              <a:gd name="f25" fmla="*/ f21 1 f13"/>
              <a:gd name="f26" fmla="*/ f22 f10 1"/>
              <a:gd name="f27" fmla="*/ f23 f10 1"/>
              <a:gd name="f28" fmla="*/ f25 f11 1"/>
              <a:gd name="f29" fmla="*/ f24 f11 1"/>
            </a:gdLst>
            <a:ahLst/>
            <a:cxnLst>
              <a:cxn ang="3cd4">
                <a:pos x="hc" y="t"/>
              </a:cxn>
              <a:cxn ang="0">
                <a:pos x="r" y="vc"/>
              </a:cxn>
              <a:cxn ang="cd4">
                <a:pos x="hc" y="b"/>
              </a:cxn>
              <a:cxn ang="cd2">
                <a:pos x="l" y="vc"/>
              </a:cxn>
            </a:cxnLst>
            <a:rect l="f26" t="f29" r="f27" b="f28"/>
            <a:pathLst>
              <a:path w="21600" h="21600">
                <a:moveTo>
                  <a:pt x="f7" y="f5"/>
                </a:moveTo>
                <a:lnTo>
                  <a:pt x="f8" y="f5"/>
                </a:lnTo>
                <a:arcTo wR="f7" hR="f9" stAng="f2" swAng="f0"/>
                <a:lnTo>
                  <a:pt x="f7" y="f6"/>
                </a:lnTo>
                <a:arcTo wR="f7" hR="f9" stAng="f1" swAng="f0"/>
                <a:close/>
              </a:path>
            </a:pathLst>
          </a:custGeom>
          <a:solidFill>
            <a:srgbClr val="FF9900"/>
          </a:solidFill>
          <a:ln w="12701" cap="flat">
            <a:solidFill>
              <a:srgbClr val="8497B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700" b="1" i="0" u="none" strike="noStrike" kern="1200" cap="none" spc="0" baseline="0">
                <a:solidFill>
                  <a:srgbClr val="FFFFFF"/>
                </a:solidFill>
                <a:uFillTx/>
                <a:latin typeface="Calibri"/>
              </a:rPr>
              <a:t>Breadth</a:t>
            </a:r>
          </a:p>
        </p:txBody>
      </p:sp>
      <p:sp>
        <p:nvSpPr>
          <p:cNvPr id="3" name="Flowchart: Terminator 2">
            <a:extLst>
              <a:ext uri="{FF2B5EF4-FFF2-40B4-BE49-F238E27FC236}">
                <a16:creationId xmlns:a16="http://schemas.microsoft.com/office/drawing/2014/main" id="{3424F657-15DB-40A4-943D-830A96C138F6}"/>
              </a:ext>
            </a:extLst>
          </p:cNvPr>
          <p:cNvSpPr/>
          <p:nvPr/>
        </p:nvSpPr>
        <p:spPr>
          <a:xfrm rot="5400013">
            <a:off x="2599589" y="4255925"/>
            <a:ext cx="3057525" cy="432200"/>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 f6 0 f5"/>
              <a:gd name="f13" fmla="*/ f12 1 21600"/>
              <a:gd name="f14" fmla="*/ f12 1018 1"/>
              <a:gd name="f15" fmla="*/ f12 20582 1"/>
              <a:gd name="f16" fmla="*/ f12 3163 1"/>
              <a:gd name="f17" fmla="*/ f12 18437 1"/>
              <a:gd name="f18" fmla="*/ f14 1 21600"/>
              <a:gd name="f19" fmla="*/ f15 1 21600"/>
              <a:gd name="f20" fmla="*/ f16 1 21600"/>
              <a:gd name="f21" fmla="*/ f17 1 21600"/>
              <a:gd name="f22" fmla="*/ f18 1 f13"/>
              <a:gd name="f23" fmla="*/ f19 1 f13"/>
              <a:gd name="f24" fmla="*/ f20 1 f13"/>
              <a:gd name="f25" fmla="*/ f21 1 f13"/>
              <a:gd name="f26" fmla="*/ f22 f10 1"/>
              <a:gd name="f27" fmla="*/ f23 f10 1"/>
              <a:gd name="f28" fmla="*/ f25 f11 1"/>
              <a:gd name="f29" fmla="*/ f24 f11 1"/>
            </a:gdLst>
            <a:ahLst/>
            <a:cxnLst>
              <a:cxn ang="3cd4">
                <a:pos x="hc" y="t"/>
              </a:cxn>
              <a:cxn ang="0">
                <a:pos x="r" y="vc"/>
              </a:cxn>
              <a:cxn ang="cd4">
                <a:pos x="hc" y="b"/>
              </a:cxn>
              <a:cxn ang="cd2">
                <a:pos x="l" y="vc"/>
              </a:cxn>
            </a:cxnLst>
            <a:rect l="f26" t="f29" r="f27" b="f28"/>
            <a:pathLst>
              <a:path w="21600" h="21600">
                <a:moveTo>
                  <a:pt x="f7" y="f5"/>
                </a:moveTo>
                <a:lnTo>
                  <a:pt x="f8" y="f5"/>
                </a:lnTo>
                <a:arcTo wR="f7" hR="f9" stAng="f2" swAng="f0"/>
                <a:lnTo>
                  <a:pt x="f7" y="f6"/>
                </a:lnTo>
                <a:arcTo wR="f7" hR="f9" stAng="f1" swAng="f0"/>
                <a:close/>
              </a:path>
            </a:pathLst>
          </a:custGeom>
          <a:solidFill>
            <a:srgbClr val="FF9900"/>
          </a:solidFill>
          <a:ln w="12701" cap="flat">
            <a:solidFill>
              <a:srgbClr val="8497B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700" b="1" i="0" u="none" strike="noStrike" kern="1200" cap="none" spc="0" baseline="0">
                <a:solidFill>
                  <a:srgbClr val="FFFFFF"/>
                </a:solidFill>
                <a:uFillTx/>
                <a:latin typeface="Calibri"/>
              </a:rPr>
              <a:t>Depth</a:t>
            </a:r>
          </a:p>
        </p:txBody>
      </p:sp>
      <p:sp>
        <p:nvSpPr>
          <p:cNvPr id="4" name="Rounded Rectangular Callout 3">
            <a:extLst>
              <a:ext uri="{FF2B5EF4-FFF2-40B4-BE49-F238E27FC236}">
                <a16:creationId xmlns:a16="http://schemas.microsoft.com/office/drawing/2014/main" id="{4E64D5CC-DB73-4180-AD6B-A73956E2BCA7}"/>
              </a:ext>
            </a:extLst>
          </p:cNvPr>
          <p:cNvSpPr/>
          <p:nvPr/>
        </p:nvSpPr>
        <p:spPr>
          <a:xfrm>
            <a:off x="1097289" y="3383098"/>
            <a:ext cx="1778864" cy="2160480"/>
          </a:xfrm>
          <a:custGeom>
            <a:avLst>
              <a:gd name="f0" fmla="val 31622"/>
              <a:gd name="f1" fmla="val 13073"/>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9900"/>
          </a:solidFill>
          <a:ln w="12701" cap="flat">
            <a:solidFill>
              <a:srgbClr val="8497B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222A35"/>
                </a:solidFill>
                <a:uFillTx/>
                <a:latin typeface="Calibri"/>
              </a:rPr>
              <a:t>Interviews Shadowing/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222A35"/>
                </a:solidFill>
                <a:uFillTx/>
                <a:latin typeface="Calibri"/>
              </a:rPr>
              <a:t>Observation Filming/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222A35"/>
                </a:solidFill>
                <a:uFillTx/>
                <a:latin typeface="Calibri"/>
              </a:rPr>
              <a:t>Photography</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222A35"/>
                </a:solidFill>
                <a:uFillTx/>
                <a:latin typeface="Calibri"/>
              </a:rPr>
              <a:t>Storyboards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222A35"/>
                </a:solidFill>
                <a:uFillTx/>
                <a:latin typeface="Calibri"/>
              </a:rPr>
              <a:t>Diaries</a:t>
            </a:r>
          </a:p>
        </p:txBody>
      </p:sp>
      <p:sp>
        <p:nvSpPr>
          <p:cNvPr id="5" name="Rounded Rectangular Callout 4">
            <a:extLst>
              <a:ext uri="{FF2B5EF4-FFF2-40B4-BE49-F238E27FC236}">
                <a16:creationId xmlns:a16="http://schemas.microsoft.com/office/drawing/2014/main" id="{F6C3B58A-07B6-4ACF-850A-77C6F03D13DF}"/>
              </a:ext>
            </a:extLst>
          </p:cNvPr>
          <p:cNvSpPr/>
          <p:nvPr/>
        </p:nvSpPr>
        <p:spPr>
          <a:xfrm>
            <a:off x="5675444" y="3294793"/>
            <a:ext cx="1890714" cy="1446608"/>
          </a:xfrm>
          <a:custGeom>
            <a:avLst>
              <a:gd name="f0" fmla="val 3964"/>
              <a:gd name="f1" fmla="val -993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9900"/>
          </a:solidFill>
          <a:ln w="12701" cap="flat">
            <a:solidFill>
              <a:srgbClr val="8497B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222A35"/>
                </a:solidFill>
                <a:uFillTx/>
                <a:latin typeface="Calibri"/>
              </a:rPr>
              <a:t>Emotion questionnaire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222A35"/>
                </a:solidFill>
                <a:uFillTx/>
                <a:latin typeface="Calibri"/>
              </a:rPr>
              <a:t>Focus groups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222A35"/>
                </a:solidFill>
                <a:uFillTx/>
                <a:latin typeface="Calibri"/>
              </a:rPr>
              <a:t>Observation</a:t>
            </a:r>
          </a:p>
        </p:txBody>
      </p:sp>
      <p:sp>
        <p:nvSpPr>
          <p:cNvPr id="6" name="Title 5">
            <a:extLst>
              <a:ext uri="{FF2B5EF4-FFF2-40B4-BE49-F238E27FC236}">
                <a16:creationId xmlns:a16="http://schemas.microsoft.com/office/drawing/2014/main" id="{5065AAFD-2287-44C5-BD99-92AE751300BB}"/>
              </a:ext>
            </a:extLst>
          </p:cNvPr>
          <p:cNvSpPr txBox="1">
            <a:spLocks noGrp="1"/>
          </p:cNvSpPr>
          <p:nvPr>
            <p:ph type="title" idx="4294967295"/>
          </p:nvPr>
        </p:nvSpPr>
        <p:spPr>
          <a:xfrm>
            <a:off x="0" y="857250"/>
            <a:ext cx="8803587" cy="1158480"/>
          </a:xfrm>
          <a:solidFill>
            <a:srgbClr val="FFFFFF"/>
          </a:solidFill>
        </p:spPr>
        <p:txBody>
          <a:bodyPr/>
          <a:lstStyle/>
          <a:p>
            <a:pPr lvl="0"/>
            <a:r>
              <a:rPr lang="en-CA" sz="2700">
                <a:solidFill>
                  <a:srgbClr val="FF9900"/>
                </a:solidFill>
              </a:rPr>
              <a:t>CAPTURE</a:t>
            </a:r>
            <a:r>
              <a:rPr lang="en-CA" sz="2700"/>
              <a:t>:  A Variety of Methods for Capturing  the Experience</a:t>
            </a:r>
          </a:p>
        </p:txBody>
      </p:sp>
      <p:sp>
        <p:nvSpPr>
          <p:cNvPr id="7" name="Rectangle 7">
            <a:extLst>
              <a:ext uri="{FF2B5EF4-FFF2-40B4-BE49-F238E27FC236}">
                <a16:creationId xmlns:a16="http://schemas.microsoft.com/office/drawing/2014/main" id="{88BA36F5-349C-456B-8503-C45D84C2A29C}"/>
              </a:ext>
            </a:extLst>
          </p:cNvPr>
          <p:cNvSpPr/>
          <p:nvPr/>
        </p:nvSpPr>
        <p:spPr>
          <a:xfrm>
            <a:off x="4788027" y="5598029"/>
            <a:ext cx="2467343" cy="207751"/>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tab pos="2636836" algn="ctr"/>
                <a:tab pos="5273673" algn="r"/>
              </a:tabLst>
              <a:defRPr sz="1800" b="0" i="0" u="none" strike="noStrike" kern="0" cap="none" spc="0" baseline="0">
                <a:solidFill>
                  <a:srgbClr val="000000"/>
                </a:solidFill>
                <a:uFillTx/>
              </a:defRPr>
            </a:pPr>
            <a:r>
              <a:rPr lang="en-US" sz="750" b="0" i="1" u="none" strike="noStrike" kern="1200" cap="none" spc="0" baseline="0">
                <a:solidFill>
                  <a:srgbClr val="000000"/>
                </a:solidFill>
                <a:uFillTx/>
                <a:latin typeface="Arial" pitchFamily="34"/>
                <a:cs typeface="Arial" pitchFamily="34"/>
              </a:rPr>
              <a:t>© NHS Institute for Innovation and Improvement 2006</a:t>
            </a:r>
          </a:p>
        </p:txBody>
      </p:sp>
      <p:sp>
        <p:nvSpPr>
          <p:cNvPr id="8" name="Date Placeholder 8">
            <a:extLst>
              <a:ext uri="{FF2B5EF4-FFF2-40B4-BE49-F238E27FC236}">
                <a16:creationId xmlns:a16="http://schemas.microsoft.com/office/drawing/2014/main" id="{2D17B0C5-0A98-457F-AA99-3861F413D73F}"/>
              </a:ext>
            </a:extLst>
          </p:cNvPr>
          <p:cNvSpPr txBox="1"/>
          <p:nvPr/>
        </p:nvSpPr>
        <p:spPr>
          <a:xfrm>
            <a:off x="1097289" y="6459797"/>
            <a:ext cx="2472272" cy="365129"/>
          </a:xfrm>
          <a:prstGeom prst="rect">
            <a:avLst/>
          </a:prstGeom>
          <a:noFill/>
          <a:ln cap="flat">
            <a:noFill/>
          </a:ln>
        </p:spPr>
        <p:txBody>
          <a:bodyPr vert="horz" wrap="square" lIns="91421" tIns="45701" rIns="91421" bIns="4570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January 2019</a:t>
            </a:r>
          </a:p>
        </p:txBody>
      </p:sp>
      <p:sp>
        <p:nvSpPr>
          <p:cNvPr id="9" name="Slide Number Placeholder 9">
            <a:extLst>
              <a:ext uri="{FF2B5EF4-FFF2-40B4-BE49-F238E27FC236}">
                <a16:creationId xmlns:a16="http://schemas.microsoft.com/office/drawing/2014/main" id="{A151E8AA-10C5-4065-9DBE-3EB1FD4FBFD4}"/>
              </a:ext>
            </a:extLst>
          </p:cNvPr>
          <p:cNvSpPr txBox="1"/>
          <p:nvPr/>
        </p:nvSpPr>
        <p:spPr>
          <a:xfrm>
            <a:off x="9900464" y="6459797"/>
            <a:ext cx="1312026" cy="365129"/>
          </a:xfrm>
          <a:prstGeom prst="rect">
            <a:avLst/>
          </a:prstGeom>
          <a:noFill/>
          <a:ln cap="flat">
            <a:noFill/>
          </a:ln>
        </p:spPr>
        <p:txBody>
          <a:bodyPr vert="horz" wrap="square" lIns="91421" tIns="45701" rIns="91421" bIns="45701"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5CB7BF-2B72-4BA5-BC2F-8680D76FAE55}" type="slidenum">
              <a:t>17</a:t>
            </a:fld>
            <a:endParaRPr lang="en-CA" sz="1200" b="0" i="0" u="none" strike="noStrike" kern="1200" cap="none" spc="0" baseline="0">
              <a:solidFill>
                <a:srgbClr val="FFFFFF"/>
              </a:solidFill>
              <a:uFillTx/>
              <a:latin typeface="Arial"/>
              <a:ea typeface="Arial"/>
              <a:cs typeface="Arial"/>
            </a:endParaRPr>
          </a:p>
        </p:txBody>
      </p:sp>
      <p:sp>
        <p:nvSpPr>
          <p:cNvPr id="10" name="Footer Placeholder 10">
            <a:extLst>
              <a:ext uri="{FF2B5EF4-FFF2-40B4-BE49-F238E27FC236}">
                <a16:creationId xmlns:a16="http://schemas.microsoft.com/office/drawing/2014/main" id="{DD501677-B879-4766-863E-A36E2C670775}"/>
              </a:ext>
            </a:extLst>
          </p:cNvPr>
          <p:cNvSpPr txBox="1"/>
          <p:nvPr/>
        </p:nvSpPr>
        <p:spPr>
          <a:xfrm>
            <a:off x="3686184" y="6459797"/>
            <a:ext cx="4822801" cy="365129"/>
          </a:xfrm>
          <a:prstGeom prst="rect">
            <a:avLst/>
          </a:prstGeom>
          <a:noFill/>
          <a:ln cap="flat">
            <a:noFill/>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E-QIP EBD Project Discussion Cohort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499;p82">
            <a:extLst>
              <a:ext uri="{FF2B5EF4-FFF2-40B4-BE49-F238E27FC236}">
                <a16:creationId xmlns:a16="http://schemas.microsoft.com/office/drawing/2014/main" id="{4933646F-DEB3-4EA8-9CF3-9729EDC4C29C}"/>
              </a:ext>
            </a:extLst>
          </p:cNvPr>
          <p:cNvSpPr txBox="1">
            <a:spLocks noGrp="1"/>
          </p:cNvSpPr>
          <p:nvPr>
            <p:ph type="title"/>
          </p:nvPr>
        </p:nvSpPr>
        <p:spPr>
          <a:xfrm>
            <a:off x="459486" y="1078992"/>
            <a:ext cx="4704588" cy="1545336"/>
          </a:xfrm>
        </p:spPr>
        <p:txBody>
          <a:bodyPr lIns="68570" tIns="34271" rIns="68570" bIns="34271" anchor="b">
            <a:normAutofit/>
          </a:bodyPr>
          <a:lstStyle/>
          <a:p>
            <a:pPr lvl="0"/>
            <a:r>
              <a:rPr lang="en-CA" sz="3500" dirty="0"/>
              <a:t>Still Photography and Film is Powerful (Depth)</a:t>
            </a:r>
            <a:endParaRPr lang="en-US" sz="3500" dirty="0"/>
          </a:p>
        </p:txBody>
      </p:sp>
      <p:sp>
        <p:nvSpPr>
          <p:cNvPr id="18" name="Rectangle 17">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650"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oogle Shape;1500;p82" descr="DSC_0015">
            <a:extLst>
              <a:ext uri="{FF2B5EF4-FFF2-40B4-BE49-F238E27FC236}">
                <a16:creationId xmlns:a16="http://schemas.microsoft.com/office/drawing/2014/main" id="{FEC0A660-39BC-4379-A95A-5BC9B6C4FF6C}"/>
              </a:ext>
            </a:extLst>
          </p:cNvPr>
          <p:cNvPicPr>
            <a:picLocks noChangeAspect="1"/>
          </p:cNvPicPr>
          <p:nvPr/>
        </p:nvPicPr>
        <p:blipFill rotWithShape="1">
          <a:blip r:embed="rId3"/>
          <a:srcRect t="14503" r="-6" b="-6"/>
          <a:stretch/>
        </p:blipFill>
        <p:spPr>
          <a:xfrm>
            <a:off x="5763006" y="1"/>
            <a:ext cx="3380994" cy="2240280"/>
          </a:xfrm>
          <a:prstGeom prst="rect">
            <a:avLst/>
          </a:prstGeom>
        </p:spPr>
      </p:pic>
      <p:sp>
        <p:nvSpPr>
          <p:cNvPr id="20" name="Rectangle 19">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299586B5-4E24-45DF-B7AD-DADECDEC5922}"/>
              </a:ext>
            </a:extLst>
          </p:cNvPr>
          <p:cNvSpPr>
            <a:spLocks noGrp="1"/>
          </p:cNvSpPr>
          <p:nvPr>
            <p:ph idx="1"/>
          </p:nvPr>
        </p:nvSpPr>
        <p:spPr>
          <a:xfrm>
            <a:off x="466344" y="3029035"/>
            <a:ext cx="4704588" cy="2825496"/>
          </a:xfrm>
        </p:spPr>
        <p:txBody>
          <a:bodyPr>
            <a:normAutofit fontScale="92500" lnSpcReduction="10000"/>
          </a:bodyPr>
          <a:lstStyle/>
          <a:p>
            <a:pPr marL="68580" lvl="0" indent="-95253">
              <a:lnSpc>
                <a:spcPct val="80000"/>
              </a:lnSpc>
              <a:spcBef>
                <a:spcPts val="0"/>
              </a:spcBef>
              <a:buSzPts val="2000"/>
              <a:buChar char=" "/>
            </a:pPr>
            <a:r>
              <a:rPr lang="en-CA" sz="2000" b="1" dirty="0">
                <a:solidFill>
                  <a:srgbClr val="44546A"/>
                </a:solidFill>
              </a:rPr>
              <a:t>Top Tips</a:t>
            </a:r>
            <a:endParaRPr lang="en-US" sz="2000" dirty="0"/>
          </a:p>
          <a:p>
            <a:pPr marL="257175" lvl="0" indent="-257175">
              <a:lnSpc>
                <a:spcPct val="80000"/>
              </a:lnSpc>
              <a:spcBef>
                <a:spcPts val="600"/>
              </a:spcBef>
              <a:buSzPts val="2000"/>
              <a:buFont typeface="Arial"/>
            </a:pPr>
            <a:r>
              <a:rPr lang="en-CA" sz="2000" dirty="0">
                <a:solidFill>
                  <a:srgbClr val="44546A"/>
                </a:solidFill>
              </a:rPr>
              <a:t>Open questions – allow story teller to lead the subject</a:t>
            </a:r>
            <a:endParaRPr lang="en-US" sz="2000" dirty="0"/>
          </a:p>
          <a:p>
            <a:pPr marL="257175" lvl="0" indent="-257175">
              <a:lnSpc>
                <a:spcPct val="80000"/>
              </a:lnSpc>
              <a:spcBef>
                <a:spcPts val="450"/>
              </a:spcBef>
              <a:buSzPts val="2000"/>
              <a:buFont typeface="Arial"/>
            </a:pPr>
            <a:r>
              <a:rPr lang="en-CA" sz="2000" dirty="0">
                <a:solidFill>
                  <a:srgbClr val="44546A"/>
                </a:solidFill>
              </a:rPr>
              <a:t>Silence is OK – thinking time</a:t>
            </a:r>
            <a:endParaRPr lang="en-US" sz="2000" dirty="0"/>
          </a:p>
          <a:p>
            <a:pPr marL="257175" lvl="0" indent="-257175">
              <a:lnSpc>
                <a:spcPct val="80000"/>
              </a:lnSpc>
              <a:spcBef>
                <a:spcPts val="450"/>
              </a:spcBef>
              <a:buSzPts val="2000"/>
              <a:buFont typeface="Arial"/>
            </a:pPr>
            <a:r>
              <a:rPr lang="en-CA" sz="2000" dirty="0">
                <a:solidFill>
                  <a:srgbClr val="44546A"/>
                </a:solidFill>
              </a:rPr>
              <a:t>Suspend judgement /don’t make assumptions </a:t>
            </a:r>
            <a:endParaRPr lang="en-US" sz="2000" dirty="0"/>
          </a:p>
          <a:p>
            <a:pPr marL="257175" lvl="0" indent="-257175">
              <a:lnSpc>
                <a:spcPct val="80000"/>
              </a:lnSpc>
              <a:spcBef>
                <a:spcPts val="450"/>
              </a:spcBef>
              <a:buSzPts val="2000"/>
              <a:buFont typeface="Arial"/>
            </a:pPr>
            <a:r>
              <a:rPr lang="en-CA" sz="2000" dirty="0">
                <a:solidFill>
                  <a:srgbClr val="44546A"/>
                </a:solidFill>
              </a:rPr>
              <a:t>Practice active listening</a:t>
            </a:r>
            <a:endParaRPr lang="en-US" sz="2000" dirty="0"/>
          </a:p>
          <a:p>
            <a:pPr marL="257175" lvl="0" indent="-257175">
              <a:lnSpc>
                <a:spcPct val="80000"/>
              </a:lnSpc>
              <a:spcBef>
                <a:spcPts val="450"/>
              </a:spcBef>
              <a:buSzPts val="2000"/>
              <a:buFont typeface="Arial"/>
            </a:pPr>
            <a:r>
              <a:rPr lang="en-CA" sz="2000" dirty="0">
                <a:solidFill>
                  <a:srgbClr val="44546A"/>
                </a:solidFill>
              </a:rPr>
              <a:t>Allow story teller to express emotions without trying to solve problems</a:t>
            </a:r>
            <a:endParaRPr lang="en-US" sz="2000" dirty="0"/>
          </a:p>
          <a:p>
            <a:pPr marL="257175" lvl="0" indent="-257175">
              <a:lnSpc>
                <a:spcPct val="80000"/>
              </a:lnSpc>
              <a:spcBef>
                <a:spcPts val="450"/>
              </a:spcBef>
              <a:buSzPts val="2000"/>
              <a:buFont typeface="Arial"/>
            </a:pPr>
            <a:r>
              <a:rPr lang="en-CA" sz="2000" dirty="0">
                <a:solidFill>
                  <a:srgbClr val="44546A"/>
                </a:solidFill>
              </a:rPr>
              <a:t>Remember that telling the story is a powerful experience</a:t>
            </a:r>
            <a:endParaRPr lang="en-US" sz="2000" dirty="0"/>
          </a:p>
          <a:p>
            <a:endParaRPr lang="en-US" sz="1900" dirty="0"/>
          </a:p>
        </p:txBody>
      </p:sp>
      <p:pic>
        <p:nvPicPr>
          <p:cNvPr id="8" name="Google Shape;1504;p82">
            <a:extLst>
              <a:ext uri="{FF2B5EF4-FFF2-40B4-BE49-F238E27FC236}">
                <a16:creationId xmlns:a16="http://schemas.microsoft.com/office/drawing/2014/main" id="{3AA8E515-2B43-489F-BB14-7BAC4681A694}"/>
              </a:ext>
            </a:extLst>
          </p:cNvPr>
          <p:cNvPicPr>
            <a:picLocks noChangeAspect="1"/>
          </p:cNvPicPr>
          <p:nvPr/>
        </p:nvPicPr>
        <p:blipFill rotWithShape="1">
          <a:blip r:embed="rId4"/>
          <a:srcRect l="6053" r="-1" b="-1"/>
          <a:stretch/>
        </p:blipFill>
        <p:spPr>
          <a:xfrm>
            <a:off x="5763006" y="2308860"/>
            <a:ext cx="3380994" cy="2240280"/>
          </a:xfrm>
          <a:prstGeom prst="rect">
            <a:avLst/>
          </a:prstGeom>
          <a:noFill/>
        </p:spPr>
      </p:pic>
      <p:pic>
        <p:nvPicPr>
          <p:cNvPr id="7" name="Google Shape;1503;p82">
            <a:extLst>
              <a:ext uri="{FF2B5EF4-FFF2-40B4-BE49-F238E27FC236}">
                <a16:creationId xmlns:a16="http://schemas.microsoft.com/office/drawing/2014/main" id="{6AC43A29-E286-485A-B237-2F12D65FA3E2}"/>
              </a:ext>
            </a:extLst>
          </p:cNvPr>
          <p:cNvPicPr>
            <a:picLocks noChangeAspect="1"/>
          </p:cNvPicPr>
          <p:nvPr/>
        </p:nvPicPr>
        <p:blipFill rotWithShape="1">
          <a:blip r:embed="rId5"/>
          <a:srcRect l="7548" r="14355" b="4"/>
          <a:stretch/>
        </p:blipFill>
        <p:spPr>
          <a:xfrm>
            <a:off x="5763006" y="4617720"/>
            <a:ext cx="3380994" cy="2240280"/>
          </a:xfrm>
          <a:prstGeom prst="rect">
            <a:avLst/>
          </a:prstGeom>
          <a:noFill/>
        </p:spPr>
      </p:pic>
      <p:sp>
        <p:nvSpPr>
          <p:cNvPr id="4" name="Google Shape;1501;p82">
            <a:extLst>
              <a:ext uri="{FF2B5EF4-FFF2-40B4-BE49-F238E27FC236}">
                <a16:creationId xmlns:a16="http://schemas.microsoft.com/office/drawing/2014/main" id="{65EB4AD5-DE4C-47E6-8991-C6E9D8D34F6D}"/>
              </a:ext>
            </a:extLst>
          </p:cNvPr>
          <p:cNvSpPr txBox="1"/>
          <p:nvPr/>
        </p:nvSpPr>
        <p:spPr>
          <a:xfrm>
            <a:off x="1097289" y="6459797"/>
            <a:ext cx="2472272" cy="365129"/>
          </a:xfrm>
          <a:prstGeom prst="rect">
            <a:avLst/>
          </a:prstGeom>
          <a:noFill/>
          <a:ln cap="flat">
            <a:noFill/>
          </a:ln>
        </p:spPr>
        <p:txBody>
          <a:bodyPr vert="horz" wrap="square" lIns="91421" tIns="45701" rIns="91421" bIns="45701" anchor="ctr" anchorCtr="0" compatLnSpc="1">
            <a:noAutofit/>
          </a:bodyPr>
          <a:lstStyle/>
          <a:p>
            <a:pPr marL="0" marR="0" lvl="0" indent="0" algn="l" defTabSz="914400" rtl="0" fontAlgn="auto" hangingPunct="1">
              <a:spcBef>
                <a:spcPts val="0"/>
              </a:spcBef>
              <a:spcAft>
                <a:spcPts val="60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January 2019</a:t>
            </a:r>
          </a:p>
        </p:txBody>
      </p:sp>
      <p:sp>
        <p:nvSpPr>
          <p:cNvPr id="5" name="Google Shape;1507;p82">
            <a:extLst>
              <a:ext uri="{FF2B5EF4-FFF2-40B4-BE49-F238E27FC236}">
                <a16:creationId xmlns:a16="http://schemas.microsoft.com/office/drawing/2014/main" id="{9E2FEEDB-F81B-4CCC-A0D4-367413838BB7}"/>
              </a:ext>
            </a:extLst>
          </p:cNvPr>
          <p:cNvSpPr txBox="1"/>
          <p:nvPr/>
        </p:nvSpPr>
        <p:spPr>
          <a:xfrm>
            <a:off x="3686184" y="6459797"/>
            <a:ext cx="4822801" cy="365129"/>
          </a:xfrm>
          <a:prstGeom prst="rect">
            <a:avLst/>
          </a:prstGeom>
          <a:noFill/>
          <a:ln cap="flat">
            <a:noFill/>
          </a:ln>
        </p:spPr>
        <p:txBody>
          <a:bodyPr vert="horz" wrap="square" lIns="91421" tIns="45701" rIns="91421" bIns="45701" anchor="ctr" anchorCtr="1" compatLnSpc="1">
            <a:noAutofit/>
          </a:bodyPr>
          <a:lstStyle/>
          <a:p>
            <a:pPr marL="0" marR="0" lvl="0" indent="0" algn="ctr" defTabSz="914400" rtl="0" fontAlgn="auto" hangingPunct="1">
              <a:spcBef>
                <a:spcPts val="0"/>
              </a:spcBef>
              <a:spcAft>
                <a:spcPts val="60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E-QIP EBD Project Discussion Cohort 4</a:t>
            </a:r>
          </a:p>
        </p:txBody>
      </p:sp>
      <p:sp>
        <p:nvSpPr>
          <p:cNvPr id="9" name="Google Shape;1505;p82">
            <a:extLst>
              <a:ext uri="{FF2B5EF4-FFF2-40B4-BE49-F238E27FC236}">
                <a16:creationId xmlns:a16="http://schemas.microsoft.com/office/drawing/2014/main" id="{0E797F84-AEC8-4BB1-B8CC-128656332A1E}"/>
              </a:ext>
            </a:extLst>
          </p:cNvPr>
          <p:cNvSpPr txBox="1"/>
          <p:nvPr/>
        </p:nvSpPr>
        <p:spPr>
          <a:xfrm>
            <a:off x="6387111" y="4312017"/>
            <a:ext cx="2562221" cy="792486"/>
          </a:xfrm>
          <a:prstGeom prst="rect">
            <a:avLst/>
          </a:prstGeom>
          <a:noFill/>
          <a:ln cap="flat">
            <a:noFill/>
          </a:ln>
        </p:spPr>
        <p:txBody>
          <a:bodyPr vert="horz" wrap="square" lIns="68570" tIns="34271" rIns="68570" bIns="34271" anchor="t" anchorCtr="0" compatLnSpc="1">
            <a:spAutoFit/>
          </a:bodyPr>
          <a:lstStyle/>
          <a:p>
            <a:pPr marL="0" marR="0" lvl="0" indent="0" algn="l" defTabSz="914400" rtl="0" fontAlgn="auto" hangingPunct="1">
              <a:spcBef>
                <a:spcPts val="0"/>
              </a:spcBef>
              <a:spcAft>
                <a:spcPts val="600"/>
              </a:spcAft>
              <a:buNone/>
              <a:tabLst/>
              <a:defRPr sz="1800" b="0" i="0" u="none" strike="noStrike" kern="0" cap="none" spc="0" baseline="0">
                <a:solidFill>
                  <a:srgbClr val="000000"/>
                </a:solidFill>
                <a:uFillTx/>
              </a:defRPr>
            </a:pPr>
            <a:r>
              <a:rPr lang="en-US" sz="2100" b="1" i="1" u="none" strike="noStrike" kern="1200" cap="none" spc="0" baseline="0">
                <a:solidFill>
                  <a:srgbClr val="F07F09"/>
                </a:solidFill>
                <a:uFillTx/>
                <a:latin typeface="Arial"/>
                <a:ea typeface="Arial"/>
                <a:cs typeface="Arial"/>
              </a:rPr>
              <a:t>Every picture </a:t>
            </a:r>
            <a:endParaRPr lang="en-US" sz="1350" b="0" i="0" u="none" strike="noStrike" kern="1200" cap="none" spc="0" baseline="0">
              <a:solidFill>
                <a:srgbClr val="000000"/>
              </a:solidFill>
              <a:uFillTx/>
              <a:latin typeface="Calibri"/>
            </a:endParaRPr>
          </a:p>
          <a:p>
            <a:pPr marL="0" marR="0" lvl="0" indent="0" algn="l" defTabSz="914400" rtl="0" fontAlgn="auto" hangingPunct="1">
              <a:spcBef>
                <a:spcPts val="0"/>
              </a:spcBef>
              <a:spcAft>
                <a:spcPts val="600"/>
              </a:spcAft>
              <a:buNone/>
              <a:tabLst/>
              <a:defRPr sz="1800" b="0" i="0" u="none" strike="noStrike" kern="0" cap="none" spc="0" baseline="0">
                <a:solidFill>
                  <a:srgbClr val="000000"/>
                </a:solidFill>
                <a:uFillTx/>
              </a:defRPr>
            </a:pPr>
            <a:r>
              <a:rPr lang="en-US" sz="2100" b="1" i="1" u="none" strike="noStrike" kern="1200" cap="none" spc="0" baseline="0">
                <a:solidFill>
                  <a:srgbClr val="F07F09"/>
                </a:solidFill>
                <a:uFillTx/>
                <a:latin typeface="Arial"/>
                <a:ea typeface="Arial"/>
                <a:cs typeface="Arial"/>
              </a:rPr>
              <a:t>tells a story</a:t>
            </a:r>
            <a:endParaRPr lang="en-US" sz="1350" b="0" i="0" u="none" strike="noStrike" kern="1200" cap="none" spc="0" baseline="0">
              <a:solidFill>
                <a:srgbClr val="000000"/>
              </a:solidFill>
              <a:uFillTx/>
              <a:latin typeface="Calibri"/>
            </a:endParaRPr>
          </a:p>
        </p:txBody>
      </p:sp>
      <p:sp>
        <p:nvSpPr>
          <p:cNvPr id="6" name="Google Shape;1502;p82">
            <a:extLst>
              <a:ext uri="{FF2B5EF4-FFF2-40B4-BE49-F238E27FC236}">
                <a16:creationId xmlns:a16="http://schemas.microsoft.com/office/drawing/2014/main" id="{1CEA5009-B10B-4E46-AC5E-EEE0FC4FA5F1}"/>
              </a:ext>
            </a:extLst>
          </p:cNvPr>
          <p:cNvSpPr txBox="1"/>
          <p:nvPr/>
        </p:nvSpPr>
        <p:spPr>
          <a:xfrm>
            <a:off x="9900464" y="6459797"/>
            <a:ext cx="1312026" cy="365129"/>
          </a:xfrm>
          <a:prstGeom prst="rect">
            <a:avLst/>
          </a:prstGeom>
          <a:noFill/>
          <a:ln cap="flat">
            <a:noFill/>
          </a:ln>
        </p:spPr>
        <p:txBody>
          <a:bodyPr vert="horz" wrap="square" lIns="91421" tIns="45701" rIns="91421" bIns="45701" anchor="ctr" anchorCtr="0" compatLnSpc="1">
            <a:noAutofit/>
          </a:bodyPr>
          <a:lstStyle/>
          <a:p>
            <a:pPr marL="0" marR="0" lvl="0" indent="0" algn="r" defTabSz="914400" rtl="0" fontAlgn="auto" hangingPunct="1">
              <a:spcBef>
                <a:spcPts val="0"/>
              </a:spcBef>
              <a:spcAft>
                <a:spcPts val="600"/>
              </a:spcAft>
              <a:buNone/>
              <a:tabLst/>
              <a:defRPr sz="1800" b="0" i="0" u="none" strike="noStrike" kern="0" cap="none" spc="0" baseline="0">
                <a:solidFill>
                  <a:srgbClr val="000000"/>
                </a:solidFill>
                <a:uFillTx/>
              </a:defRPr>
            </a:pPr>
            <a:fld id="{6F6FB36A-6E67-42AE-835E-C51C54397A6E}" type="slidenum">
              <a:pPr marL="0" marR="0" lvl="0" indent="0" algn="r" defTabSz="914400" rtl="0" fontAlgn="auto" hangingPunct="1">
                <a:spcBef>
                  <a:spcPts val="0"/>
                </a:spcBef>
                <a:spcAft>
                  <a:spcPts val="600"/>
                </a:spcAft>
                <a:buNone/>
                <a:tabLst/>
                <a:defRPr sz="1800" b="0" i="0" u="none" strike="noStrike" kern="0" cap="none" spc="0" baseline="0">
                  <a:solidFill>
                    <a:srgbClr val="000000"/>
                  </a:solidFill>
                  <a:uFillTx/>
                </a:defRPr>
              </a:pPr>
              <a:t>18</a:t>
            </a:fld>
            <a:endParaRPr lang="en-CA" sz="1200" b="0" i="0" u="none" strike="noStrike" kern="1200" cap="none" spc="0" baseline="0">
              <a:solidFill>
                <a:srgbClr val="FFFFFF"/>
              </a:solidFill>
              <a:uFillTx/>
              <a:latin typeface="Arial"/>
              <a:ea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1513;p83">
            <a:extLst>
              <a:ext uri="{FF2B5EF4-FFF2-40B4-BE49-F238E27FC236}">
                <a16:creationId xmlns:a16="http://schemas.microsoft.com/office/drawing/2014/main" id="{3D8D2A3A-720F-4461-A349-CA3C1E18AD09}"/>
              </a:ext>
            </a:extLst>
          </p:cNvPr>
          <p:cNvSpPr txBox="1">
            <a:spLocks noGrp="1"/>
          </p:cNvSpPr>
          <p:nvPr>
            <p:ph type="title"/>
          </p:nvPr>
        </p:nvSpPr>
        <p:spPr>
          <a:xfrm>
            <a:off x="836676" y="548640"/>
            <a:ext cx="7626096" cy="1179576"/>
          </a:xfrm>
        </p:spPr>
        <p:txBody>
          <a:bodyPr lIns="68570" tIns="34271" rIns="68570" bIns="34271">
            <a:normAutofit/>
          </a:bodyPr>
          <a:lstStyle/>
          <a:p>
            <a:pPr lvl="0"/>
            <a:r>
              <a:rPr lang="en-CA" sz="3500"/>
              <a:t>Observation is….(Breadth and Depth)</a:t>
            </a:r>
            <a:endParaRPr lang="en-US" sz="3500"/>
          </a:p>
        </p:txBody>
      </p:sp>
      <p:sp>
        <p:nvSpPr>
          <p:cNvPr id="24" name="Rectangle 19">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person talking on a cell phone&#10;&#10;Description automatically generated">
            <a:extLst>
              <a:ext uri="{FF2B5EF4-FFF2-40B4-BE49-F238E27FC236}">
                <a16:creationId xmlns:a16="http://schemas.microsoft.com/office/drawing/2014/main" id="{4C94FEF9-611C-40E9-9F09-11D228E5766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0319" b="-2"/>
          <a:stretch/>
        </p:blipFill>
        <p:spPr>
          <a:xfrm>
            <a:off x="681228" y="2478024"/>
            <a:ext cx="4507391" cy="3694176"/>
          </a:xfrm>
          <a:prstGeom prst="rect">
            <a:avLst/>
          </a:prstGeom>
        </p:spPr>
      </p:pic>
      <p:sp>
        <p:nvSpPr>
          <p:cNvPr id="3" name="Google Shape;1514;p83">
            <a:extLst>
              <a:ext uri="{FF2B5EF4-FFF2-40B4-BE49-F238E27FC236}">
                <a16:creationId xmlns:a16="http://schemas.microsoft.com/office/drawing/2014/main" id="{DCF53E8A-6786-441B-B59D-F322E0F00584}"/>
              </a:ext>
            </a:extLst>
          </p:cNvPr>
          <p:cNvSpPr txBox="1">
            <a:spLocks noGrp="1"/>
          </p:cNvSpPr>
          <p:nvPr>
            <p:ph idx="1"/>
          </p:nvPr>
        </p:nvSpPr>
        <p:spPr>
          <a:xfrm>
            <a:off x="5297214" y="2276856"/>
            <a:ext cx="3494741" cy="3895344"/>
          </a:xfrm>
        </p:spPr>
        <p:txBody>
          <a:bodyPr lIns="0" tIns="34271" rIns="0" bIns="34271" anchor="ctr">
            <a:normAutofit/>
          </a:bodyPr>
          <a:lstStyle/>
          <a:p>
            <a:pPr marL="257175" lvl="0" indent="-257175">
              <a:spcBef>
                <a:spcPts val="0"/>
              </a:spcBef>
              <a:buSzPts val="3200"/>
              <a:buFont typeface="Arial"/>
            </a:pPr>
            <a:r>
              <a:rPr lang="en-CA" sz="2000" dirty="0"/>
              <a:t>About taking a step back</a:t>
            </a:r>
            <a:endParaRPr lang="en-US" sz="2000" dirty="0"/>
          </a:p>
          <a:p>
            <a:pPr marL="257175" lvl="0" indent="-257175">
              <a:spcBef>
                <a:spcPts val="1050"/>
              </a:spcBef>
              <a:buSzPts val="3200"/>
              <a:buFont typeface="Arial"/>
            </a:pPr>
            <a:r>
              <a:rPr lang="en-CA" sz="2000" dirty="0"/>
              <a:t>Seeing something for the first time</a:t>
            </a:r>
            <a:endParaRPr lang="en-US" sz="2000" dirty="0"/>
          </a:p>
          <a:p>
            <a:pPr marL="257175" lvl="0" indent="-257175">
              <a:spcBef>
                <a:spcPts val="1050"/>
              </a:spcBef>
              <a:buSzPts val="3200"/>
              <a:buFont typeface="Arial"/>
            </a:pPr>
            <a:r>
              <a:rPr lang="en-CA" sz="2000" dirty="0"/>
              <a:t>Understanding what really happens</a:t>
            </a:r>
            <a:endParaRPr lang="en-US" sz="2000" dirty="0"/>
          </a:p>
          <a:p>
            <a:pPr marL="257175" lvl="0" indent="-257175">
              <a:spcBef>
                <a:spcPts val="1050"/>
              </a:spcBef>
              <a:buSzPts val="3200"/>
              <a:buFont typeface="Arial"/>
            </a:pPr>
            <a:r>
              <a:rPr lang="en-CA" sz="2000" dirty="0"/>
              <a:t>Inspiration – new ideas</a:t>
            </a:r>
            <a:endParaRPr lang="en-US" sz="2000" dirty="0"/>
          </a:p>
          <a:p>
            <a:pPr marL="257175" lvl="0" indent="-257175">
              <a:spcBef>
                <a:spcPts val="1050"/>
              </a:spcBef>
              <a:buSzPts val="3200"/>
              <a:buFont typeface="Arial"/>
            </a:pPr>
            <a:r>
              <a:rPr lang="en-CA" sz="2000" dirty="0"/>
              <a:t>Challenging perceptions</a:t>
            </a:r>
            <a:endParaRPr lang="en-US" sz="2000" dirty="0"/>
          </a:p>
          <a:p>
            <a:pPr marL="68580" lvl="0" indent="0">
              <a:spcBef>
                <a:spcPts val="1050"/>
              </a:spcBef>
              <a:buNone/>
            </a:pPr>
            <a:endParaRPr lang="en-US" sz="1600" dirty="0"/>
          </a:p>
        </p:txBody>
      </p:sp>
      <p:sp>
        <p:nvSpPr>
          <p:cNvPr id="4" name="Google Shape;1515;p83">
            <a:extLst>
              <a:ext uri="{FF2B5EF4-FFF2-40B4-BE49-F238E27FC236}">
                <a16:creationId xmlns:a16="http://schemas.microsoft.com/office/drawing/2014/main" id="{5FDF6E67-6135-4556-ACFC-DA83206B4441}"/>
              </a:ext>
            </a:extLst>
          </p:cNvPr>
          <p:cNvSpPr txBox="1"/>
          <p:nvPr/>
        </p:nvSpPr>
        <p:spPr>
          <a:xfrm>
            <a:off x="1097289" y="6459797"/>
            <a:ext cx="2472272" cy="365129"/>
          </a:xfrm>
          <a:prstGeom prst="rect">
            <a:avLst/>
          </a:prstGeom>
          <a:noFill/>
          <a:ln cap="flat">
            <a:noFill/>
          </a:ln>
        </p:spPr>
        <p:txBody>
          <a:bodyPr vert="horz" wrap="square" lIns="91421" tIns="45701" rIns="91421" bIns="45701" anchor="ctr" anchorCtr="0" compatLnSpc="1">
            <a:noAutofit/>
          </a:bodyPr>
          <a:lstStyle/>
          <a:p>
            <a:pPr marL="0" marR="0" lvl="0" indent="0" algn="l" defTabSz="914400" rtl="0" fontAlgn="auto" hangingPunct="1">
              <a:spcBef>
                <a:spcPts val="0"/>
              </a:spcBef>
              <a:spcAft>
                <a:spcPts val="60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January 2019</a:t>
            </a:r>
          </a:p>
        </p:txBody>
      </p:sp>
      <p:sp>
        <p:nvSpPr>
          <p:cNvPr id="5" name="Google Shape;1516;p83">
            <a:extLst>
              <a:ext uri="{FF2B5EF4-FFF2-40B4-BE49-F238E27FC236}">
                <a16:creationId xmlns:a16="http://schemas.microsoft.com/office/drawing/2014/main" id="{3496EAE6-AFA1-43C9-8D74-8BD64177B5CD}"/>
              </a:ext>
            </a:extLst>
          </p:cNvPr>
          <p:cNvSpPr txBox="1"/>
          <p:nvPr/>
        </p:nvSpPr>
        <p:spPr>
          <a:xfrm>
            <a:off x="3686184" y="6459797"/>
            <a:ext cx="4822801" cy="365129"/>
          </a:xfrm>
          <a:prstGeom prst="rect">
            <a:avLst/>
          </a:prstGeom>
          <a:noFill/>
          <a:ln cap="flat">
            <a:noFill/>
          </a:ln>
        </p:spPr>
        <p:txBody>
          <a:bodyPr vert="horz" wrap="square" lIns="91421" tIns="45701" rIns="91421" bIns="45701" anchor="ctr" anchorCtr="1" compatLnSpc="1">
            <a:noAutofit/>
          </a:bodyPr>
          <a:lstStyle/>
          <a:p>
            <a:pPr marL="0" marR="0" lvl="0" indent="0" algn="ctr" defTabSz="914400" rtl="0" fontAlgn="auto" hangingPunct="1">
              <a:spcBef>
                <a:spcPts val="0"/>
              </a:spcBef>
              <a:spcAft>
                <a:spcPts val="60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E-QIP EBD Project Discussion Cohort 4</a:t>
            </a:r>
          </a:p>
        </p:txBody>
      </p:sp>
      <p:sp>
        <p:nvSpPr>
          <p:cNvPr id="6" name="Google Shape;1517;p83">
            <a:extLst>
              <a:ext uri="{FF2B5EF4-FFF2-40B4-BE49-F238E27FC236}">
                <a16:creationId xmlns:a16="http://schemas.microsoft.com/office/drawing/2014/main" id="{6ADBFE5A-1CBF-40AF-AC92-5C37DDF90D89}"/>
              </a:ext>
            </a:extLst>
          </p:cNvPr>
          <p:cNvSpPr txBox="1"/>
          <p:nvPr/>
        </p:nvSpPr>
        <p:spPr>
          <a:xfrm>
            <a:off x="9900464" y="6459797"/>
            <a:ext cx="1312026" cy="365129"/>
          </a:xfrm>
          <a:prstGeom prst="rect">
            <a:avLst/>
          </a:prstGeom>
          <a:noFill/>
          <a:ln cap="flat">
            <a:noFill/>
          </a:ln>
        </p:spPr>
        <p:txBody>
          <a:bodyPr vert="horz" wrap="square" lIns="91421" tIns="45701" rIns="91421" bIns="45701" anchor="ctr" anchorCtr="0" compatLnSpc="1">
            <a:noAutofit/>
          </a:bodyPr>
          <a:lstStyle/>
          <a:p>
            <a:pPr marL="0" marR="0" lvl="0" indent="0" algn="r" defTabSz="914400" rtl="0" fontAlgn="auto" hangingPunct="1">
              <a:spcBef>
                <a:spcPts val="0"/>
              </a:spcBef>
              <a:spcAft>
                <a:spcPts val="600"/>
              </a:spcAft>
              <a:buNone/>
              <a:tabLst/>
              <a:defRPr sz="1800" b="0" i="0" u="none" strike="noStrike" kern="0" cap="none" spc="0" baseline="0">
                <a:solidFill>
                  <a:srgbClr val="000000"/>
                </a:solidFill>
                <a:uFillTx/>
              </a:defRPr>
            </a:pPr>
            <a:fld id="{74F245B9-7668-42B4-921A-C15C56846452}" type="slidenum">
              <a:rPr lang="en-CA" smtClean="0"/>
              <a:pPr marL="0" marR="0" lvl="0" indent="0" algn="r" defTabSz="914400" rtl="0" fontAlgn="auto" hangingPunct="1">
                <a:spcBef>
                  <a:spcPts val="0"/>
                </a:spcBef>
                <a:spcAft>
                  <a:spcPts val="600"/>
                </a:spcAft>
                <a:buNone/>
                <a:tabLst/>
                <a:defRPr sz="1800" b="0" i="0" u="none" strike="noStrike" kern="0" cap="none" spc="0" baseline="0">
                  <a:solidFill>
                    <a:srgbClr val="000000"/>
                  </a:solidFill>
                  <a:uFillTx/>
                </a:defRPr>
              </a:pPr>
              <a:t>19</a:t>
            </a:fld>
            <a:endParaRPr lang="en-CA" sz="1200" b="0" i="0" u="none" strike="noStrike" kern="1200" cap="none" spc="0" baseline="0">
              <a:solidFill>
                <a:srgbClr val="FFFFFF"/>
              </a:solidFill>
              <a:uFillTx/>
              <a:latin typeface="Arial"/>
              <a:ea typeface="Arial"/>
              <a:cs typeface="Arial"/>
            </a:endParaRPr>
          </a:p>
        </p:txBody>
      </p:sp>
      <p:sp>
        <p:nvSpPr>
          <p:cNvPr id="9" name="TextBox 8">
            <a:extLst>
              <a:ext uri="{FF2B5EF4-FFF2-40B4-BE49-F238E27FC236}">
                <a16:creationId xmlns:a16="http://schemas.microsoft.com/office/drawing/2014/main" id="{9A2DF564-6309-457E-8809-DD0F6FECB37B}"/>
              </a:ext>
            </a:extLst>
          </p:cNvPr>
          <p:cNvSpPr txBox="1"/>
          <p:nvPr/>
        </p:nvSpPr>
        <p:spPr>
          <a:xfrm>
            <a:off x="2881577" y="5972145"/>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www.geripal.org/2011/11/is-hospital-observation-status-new.html">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CA" sz="7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name="Slide58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442D-AB9B-4338-83FC-EFF4BAD46FC4}"/>
              </a:ext>
            </a:extLst>
          </p:cNvPr>
          <p:cNvSpPr txBox="1">
            <a:spLocks noGrp="1"/>
          </p:cNvSpPr>
          <p:nvPr>
            <p:ph type="title"/>
          </p:nvPr>
        </p:nvSpPr>
        <p:spPr>
          <a:xfrm>
            <a:off x="774121" y="278800"/>
            <a:ext cx="7543800" cy="1450759"/>
          </a:xfrm>
          <a:prstGeom prst="rect">
            <a:avLst/>
          </a:prstGeom>
          <a:noFill/>
          <a:ln>
            <a:noFill/>
          </a:ln>
        </p:spPr>
        <p:txBody>
          <a:bodyPr vert="horz" wrap="square" lIns="91421" tIns="45701" rIns="91421" bIns="45701" anchor="b" anchorCtr="0" compatLnSpc="1">
            <a:normAutofit/>
          </a:bodyPr>
          <a:lstStyle/>
          <a:p>
            <a:pPr lvl="0"/>
            <a:r>
              <a:rPr lang="en-US" sz="4400"/>
              <a:t>Using Zoom Together!</a:t>
            </a:r>
          </a:p>
        </p:txBody>
      </p:sp>
      <p:sp>
        <p:nvSpPr>
          <p:cNvPr id="3" name="Text Placeholder 2">
            <a:extLst>
              <a:ext uri="{FF2B5EF4-FFF2-40B4-BE49-F238E27FC236}">
                <a16:creationId xmlns:a16="http://schemas.microsoft.com/office/drawing/2014/main" id="{DA138F36-4E06-432C-B0F6-A192CB77131D}"/>
              </a:ext>
            </a:extLst>
          </p:cNvPr>
          <p:cNvSpPr txBox="1">
            <a:spLocks noGrp="1"/>
          </p:cNvSpPr>
          <p:nvPr>
            <p:ph idx="1"/>
          </p:nvPr>
        </p:nvSpPr>
        <p:spPr>
          <a:xfrm>
            <a:off x="763862" y="1797573"/>
            <a:ext cx="7645508" cy="4104458"/>
          </a:xfrm>
          <a:prstGeom prst="rect">
            <a:avLst/>
          </a:prstGeom>
          <a:noFill/>
          <a:ln>
            <a:noFill/>
          </a:ln>
        </p:spPr>
        <p:txBody>
          <a:bodyPr vert="horz" wrap="square" lIns="0" tIns="45701" rIns="0" bIns="45701" anchor="t" anchorCtr="0" compatLnSpc="1">
            <a:normAutofit/>
          </a:bodyPr>
          <a:lstStyle/>
          <a:p>
            <a:pPr lvl="0" indent="-342900">
              <a:buSzPts val="1800"/>
            </a:pPr>
            <a:r>
              <a:rPr lang="en-US" sz="2800">
                <a:solidFill>
                  <a:srgbClr val="3CAA9D"/>
                </a:solidFill>
              </a:rPr>
              <a:t>Audio and Visual Controls </a:t>
            </a:r>
          </a:p>
        </p:txBody>
      </p:sp>
      <p:pic>
        <p:nvPicPr>
          <p:cNvPr id="4" name="Picture 6">
            <a:extLst>
              <a:ext uri="{FF2B5EF4-FFF2-40B4-BE49-F238E27FC236}">
                <a16:creationId xmlns:a16="http://schemas.microsoft.com/office/drawing/2014/main" id="{20FD9C24-F28A-4C6B-BACD-B944B37317DC}"/>
              </a:ext>
            </a:extLst>
          </p:cNvPr>
          <p:cNvPicPr>
            <a:picLocks noChangeAspect="1"/>
          </p:cNvPicPr>
          <p:nvPr/>
        </p:nvPicPr>
        <p:blipFill>
          <a:blip r:embed="rId3"/>
          <a:stretch>
            <a:fillRect/>
          </a:stretch>
        </p:blipFill>
        <p:spPr>
          <a:xfrm>
            <a:off x="1580229" y="2463859"/>
            <a:ext cx="5983531" cy="3793863"/>
          </a:xfrm>
          <a:prstGeom prst="rect">
            <a:avLst/>
          </a:prstGeom>
          <a:noFill/>
          <a:ln cap="flat">
            <a:noFill/>
          </a:ln>
        </p:spPr>
      </p:pic>
      <p:sp>
        <p:nvSpPr>
          <p:cNvPr id="5" name="Oval 7">
            <a:extLst>
              <a:ext uri="{FF2B5EF4-FFF2-40B4-BE49-F238E27FC236}">
                <a16:creationId xmlns:a16="http://schemas.microsoft.com/office/drawing/2014/main" id="{C80EA285-11F9-44A7-984C-A6D109D82375}"/>
              </a:ext>
            </a:extLst>
          </p:cNvPr>
          <p:cNvSpPr/>
          <p:nvPr/>
        </p:nvSpPr>
        <p:spPr>
          <a:xfrm>
            <a:off x="1580238" y="5404424"/>
            <a:ext cx="1717773" cy="85329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76196" cap="flat">
            <a:solidFill>
              <a:srgbClr val="B05C0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50" b="0" i="0" u="none" strike="noStrike" kern="0" cap="none" spc="0" baseline="0">
              <a:solidFill>
                <a:srgbClr val="FFFFFF"/>
              </a:solidFill>
              <a:uFillTx/>
              <a:latin typeface="Arial"/>
            </a:endParaRPr>
          </a:p>
        </p:txBody>
      </p:sp>
      <p:grpSp>
        <p:nvGrpSpPr>
          <p:cNvPr id="6" name="Group 9">
            <a:extLst>
              <a:ext uri="{FF2B5EF4-FFF2-40B4-BE49-F238E27FC236}">
                <a16:creationId xmlns:a16="http://schemas.microsoft.com/office/drawing/2014/main" id="{05A8BA54-1BEE-48C3-80D9-4F514D64DB4C}"/>
              </a:ext>
            </a:extLst>
          </p:cNvPr>
          <p:cNvGrpSpPr/>
          <p:nvPr/>
        </p:nvGrpSpPr>
        <p:grpSpPr>
          <a:xfrm>
            <a:off x="0" y="6304065"/>
            <a:ext cx="9144000" cy="553943"/>
            <a:chOff x="0" y="6304065"/>
            <a:chExt cx="9144000" cy="553943"/>
          </a:xfrm>
        </p:grpSpPr>
        <p:sp>
          <p:nvSpPr>
            <p:cNvPr id="7" name="Rectangle 10">
              <a:extLst>
                <a:ext uri="{FF2B5EF4-FFF2-40B4-BE49-F238E27FC236}">
                  <a16:creationId xmlns:a16="http://schemas.microsoft.com/office/drawing/2014/main" id="{6EAA1B38-3777-4AAB-97ED-4A9FC4966C69}"/>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8" name="Rectangle 11">
              <a:extLst>
                <a:ext uri="{FF2B5EF4-FFF2-40B4-BE49-F238E27FC236}">
                  <a16:creationId xmlns:a16="http://schemas.microsoft.com/office/drawing/2014/main" id="{59229670-F0F6-4952-BEA1-20003DA717A8}"/>
                </a:ext>
              </a:extLst>
            </p:cNvPr>
            <p:cNvSpPr/>
            <p:nvPr/>
          </p:nvSpPr>
          <p:spPr>
            <a:xfrm>
              <a:off x="0" y="6304065"/>
              <a:ext cx="9144000" cy="8646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pic>
          <p:nvPicPr>
            <p:cNvPr id="9" name="Picture 12" descr="A close up of a logo&#10;&#10;Description automatically generated">
              <a:extLst>
                <a:ext uri="{FF2B5EF4-FFF2-40B4-BE49-F238E27FC236}">
                  <a16:creationId xmlns:a16="http://schemas.microsoft.com/office/drawing/2014/main" id="{F32E26CB-4A91-4F15-8DF6-D86C85566BA3}"/>
                </a:ext>
              </a:extLst>
            </p:cNvPr>
            <p:cNvPicPr>
              <a:picLocks noChangeAspect="1"/>
            </p:cNvPicPr>
            <p:nvPr/>
          </p:nvPicPr>
          <p:blipFill>
            <a:blip r:embed="rId4"/>
            <a:stretch>
              <a:fillRect/>
            </a:stretch>
          </p:blipFill>
          <p:spPr>
            <a:xfrm>
              <a:off x="8578864" y="6398459"/>
              <a:ext cx="421300" cy="421300"/>
            </a:xfrm>
            <a:prstGeom prst="rect">
              <a:avLst/>
            </a:prstGeom>
            <a:noFill/>
            <a:ln cap="flat">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Google Shape;1539;p85">
            <a:extLst>
              <a:ext uri="{FF2B5EF4-FFF2-40B4-BE49-F238E27FC236}">
                <a16:creationId xmlns:a16="http://schemas.microsoft.com/office/drawing/2014/main" id="{4E4553A7-333C-4CE0-808B-16F7565C675F}"/>
              </a:ext>
            </a:extLst>
          </p:cNvPr>
          <p:cNvSpPr txBox="1">
            <a:spLocks noGrp="1"/>
          </p:cNvSpPr>
          <p:nvPr>
            <p:ph type="title"/>
          </p:nvPr>
        </p:nvSpPr>
        <p:spPr>
          <a:xfrm>
            <a:off x="822960" y="1072207"/>
            <a:ext cx="7925507" cy="1088071"/>
          </a:xfrm>
        </p:spPr>
        <p:txBody>
          <a:bodyPr lIns="68570" tIns="34271" rIns="68570" bIns="34271" anchor="b"/>
          <a:lstStyle/>
          <a:p>
            <a:pPr lvl="0">
              <a:lnSpc>
                <a:spcPct val="85000"/>
              </a:lnSpc>
            </a:pPr>
            <a:r>
              <a:rPr lang="en-CA" sz="3000"/>
              <a:t>Story Boards (Breadth and Depth)</a:t>
            </a:r>
            <a:endParaRPr lang="en-US"/>
          </a:p>
        </p:txBody>
      </p:sp>
      <p:sp>
        <p:nvSpPr>
          <p:cNvPr id="3" name="Google Shape;1540;p85">
            <a:extLst>
              <a:ext uri="{FF2B5EF4-FFF2-40B4-BE49-F238E27FC236}">
                <a16:creationId xmlns:a16="http://schemas.microsoft.com/office/drawing/2014/main" id="{2F4C9BC6-977B-49D2-99AF-DF92CD564239}"/>
              </a:ext>
            </a:extLst>
          </p:cNvPr>
          <p:cNvSpPr txBox="1"/>
          <p:nvPr/>
        </p:nvSpPr>
        <p:spPr>
          <a:xfrm>
            <a:off x="1097289" y="6459797"/>
            <a:ext cx="2472272" cy="365129"/>
          </a:xfrm>
          <a:prstGeom prst="rect">
            <a:avLst/>
          </a:prstGeom>
          <a:noFill/>
          <a:ln cap="flat">
            <a:noFill/>
          </a:ln>
        </p:spPr>
        <p:txBody>
          <a:bodyPr vert="horz" wrap="square" lIns="91421" tIns="45701" rIns="91421" bIns="4570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January 2019</a:t>
            </a:r>
          </a:p>
        </p:txBody>
      </p:sp>
      <p:sp>
        <p:nvSpPr>
          <p:cNvPr id="4" name="Google Shape;1544;p85">
            <a:extLst>
              <a:ext uri="{FF2B5EF4-FFF2-40B4-BE49-F238E27FC236}">
                <a16:creationId xmlns:a16="http://schemas.microsoft.com/office/drawing/2014/main" id="{F014CF49-6130-4D9F-8C59-D1FFA5A3F89C}"/>
              </a:ext>
            </a:extLst>
          </p:cNvPr>
          <p:cNvSpPr txBox="1"/>
          <p:nvPr/>
        </p:nvSpPr>
        <p:spPr>
          <a:xfrm>
            <a:off x="3686184" y="6459797"/>
            <a:ext cx="4822801" cy="365129"/>
          </a:xfrm>
          <a:prstGeom prst="rect">
            <a:avLst/>
          </a:prstGeom>
          <a:noFill/>
          <a:ln cap="flat">
            <a:noFill/>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E-QIP EBD Project Discussion Cohort 4</a:t>
            </a:r>
          </a:p>
        </p:txBody>
      </p:sp>
      <p:sp>
        <p:nvSpPr>
          <p:cNvPr id="5" name="Google Shape;1541;p85">
            <a:extLst>
              <a:ext uri="{FF2B5EF4-FFF2-40B4-BE49-F238E27FC236}">
                <a16:creationId xmlns:a16="http://schemas.microsoft.com/office/drawing/2014/main" id="{9D99DEAC-815D-4662-8E81-C59C0D0E2DCE}"/>
              </a:ext>
            </a:extLst>
          </p:cNvPr>
          <p:cNvSpPr txBox="1"/>
          <p:nvPr/>
        </p:nvSpPr>
        <p:spPr>
          <a:xfrm>
            <a:off x="9900464" y="6459797"/>
            <a:ext cx="1312026" cy="365129"/>
          </a:xfrm>
          <a:prstGeom prst="rect">
            <a:avLst/>
          </a:prstGeom>
          <a:noFill/>
          <a:ln cap="flat">
            <a:noFill/>
          </a:ln>
        </p:spPr>
        <p:txBody>
          <a:bodyPr vert="horz" wrap="square" lIns="91421" tIns="45701" rIns="91421" bIns="45701"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291793A-2C1D-4611-9C62-ABAF613FE501}" type="slidenum">
              <a:t>20</a:t>
            </a:fld>
            <a:endParaRPr lang="en-CA" sz="1200" b="0" i="0" u="none" strike="noStrike" kern="1200" cap="none" spc="0" baseline="0">
              <a:solidFill>
                <a:srgbClr val="FFFFFF"/>
              </a:solidFill>
              <a:uFillTx/>
              <a:latin typeface="Arial"/>
              <a:ea typeface="Arial"/>
              <a:cs typeface="Arial"/>
            </a:endParaRPr>
          </a:p>
        </p:txBody>
      </p:sp>
      <p:pic>
        <p:nvPicPr>
          <p:cNvPr id="6" name="Google Shape;1543;p85" descr="Image result for telling a story using photographs">
            <a:extLst>
              <a:ext uri="{FF2B5EF4-FFF2-40B4-BE49-F238E27FC236}">
                <a16:creationId xmlns:a16="http://schemas.microsoft.com/office/drawing/2014/main" id="{C906B73D-D7E3-4F18-B18E-77E8EB173827}"/>
              </a:ext>
            </a:extLst>
          </p:cNvPr>
          <p:cNvPicPr>
            <a:picLocks noChangeAspect="1"/>
          </p:cNvPicPr>
          <p:nvPr/>
        </p:nvPicPr>
        <p:blipFill>
          <a:blip r:embed="rId3">
            <a:alphaModFix/>
          </a:blip>
          <a:srcRect/>
          <a:stretch>
            <a:fillRect/>
          </a:stretch>
        </p:blipFill>
        <p:spPr>
          <a:xfrm>
            <a:off x="1115613" y="2317071"/>
            <a:ext cx="6620740" cy="3212716"/>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8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40EB-EE8E-4CC2-9C91-14F2E43C48F1}"/>
              </a:ext>
            </a:extLst>
          </p:cNvPr>
          <p:cNvSpPr txBox="1">
            <a:spLocks noGrp="1"/>
          </p:cNvSpPr>
          <p:nvPr>
            <p:ph type="title"/>
          </p:nvPr>
        </p:nvSpPr>
        <p:spPr/>
        <p:txBody>
          <a:bodyPr/>
          <a:lstStyle/>
          <a:p>
            <a:pPr lvl="0"/>
            <a:r>
              <a:rPr lang="en-CA"/>
              <a:t>Emotion Questionnaire - Breadth</a:t>
            </a:r>
          </a:p>
        </p:txBody>
      </p:sp>
      <p:sp>
        <p:nvSpPr>
          <p:cNvPr id="3" name="Date Placeholder 2">
            <a:extLst>
              <a:ext uri="{FF2B5EF4-FFF2-40B4-BE49-F238E27FC236}">
                <a16:creationId xmlns:a16="http://schemas.microsoft.com/office/drawing/2014/main" id="{9DE3E893-11B5-42B8-841F-4FEADA00D814}"/>
              </a:ext>
            </a:extLst>
          </p:cNvPr>
          <p:cNvSpPr txBox="1"/>
          <p:nvPr/>
        </p:nvSpPr>
        <p:spPr>
          <a:xfrm>
            <a:off x="1097289" y="6459797"/>
            <a:ext cx="2472272" cy="365129"/>
          </a:xfrm>
          <a:prstGeom prst="rect">
            <a:avLst/>
          </a:prstGeom>
          <a:noFill/>
          <a:ln cap="flat">
            <a:noFill/>
          </a:ln>
        </p:spPr>
        <p:txBody>
          <a:bodyPr vert="horz" wrap="square" lIns="91421" tIns="45701" rIns="91421" bIns="4570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January 2019</a:t>
            </a:r>
          </a:p>
        </p:txBody>
      </p:sp>
      <p:sp>
        <p:nvSpPr>
          <p:cNvPr id="4" name="Footer Placeholder 3">
            <a:extLst>
              <a:ext uri="{FF2B5EF4-FFF2-40B4-BE49-F238E27FC236}">
                <a16:creationId xmlns:a16="http://schemas.microsoft.com/office/drawing/2014/main" id="{CF160188-5393-4C8F-B650-AEEC15F9D530}"/>
              </a:ext>
            </a:extLst>
          </p:cNvPr>
          <p:cNvSpPr txBox="1"/>
          <p:nvPr/>
        </p:nvSpPr>
        <p:spPr>
          <a:xfrm>
            <a:off x="3686184" y="6459797"/>
            <a:ext cx="4822801" cy="365129"/>
          </a:xfrm>
          <a:prstGeom prst="rect">
            <a:avLst/>
          </a:prstGeom>
          <a:noFill/>
          <a:ln cap="flat">
            <a:noFill/>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rial"/>
                <a:ea typeface="Arial"/>
                <a:cs typeface="Arial"/>
              </a:rPr>
              <a:t>E-QIP EBD Project Discussion Cohort 4</a:t>
            </a:r>
          </a:p>
        </p:txBody>
      </p:sp>
      <p:sp>
        <p:nvSpPr>
          <p:cNvPr id="5" name="Slide Number Placeholder 4">
            <a:extLst>
              <a:ext uri="{FF2B5EF4-FFF2-40B4-BE49-F238E27FC236}">
                <a16:creationId xmlns:a16="http://schemas.microsoft.com/office/drawing/2014/main" id="{9910CC5B-48DC-4141-AA0E-BADF209C837C}"/>
              </a:ext>
            </a:extLst>
          </p:cNvPr>
          <p:cNvSpPr txBox="1"/>
          <p:nvPr/>
        </p:nvSpPr>
        <p:spPr>
          <a:xfrm>
            <a:off x="9900464" y="6459797"/>
            <a:ext cx="1312026" cy="365129"/>
          </a:xfrm>
          <a:prstGeom prst="rect">
            <a:avLst/>
          </a:prstGeom>
          <a:noFill/>
          <a:ln cap="flat">
            <a:noFill/>
          </a:ln>
        </p:spPr>
        <p:txBody>
          <a:bodyPr vert="horz" wrap="square" lIns="91421" tIns="45701" rIns="91421" bIns="45701"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F73A3B-8DF2-4427-A0EF-A2E1B8A22124}" type="slidenum">
              <a:t>21</a:t>
            </a:fld>
            <a:endParaRPr lang="en-CA" sz="1200" b="0" i="0" u="none" strike="noStrike" kern="1200" cap="none" spc="0" baseline="0">
              <a:solidFill>
                <a:srgbClr val="FFFFFF"/>
              </a:solidFill>
              <a:uFillTx/>
              <a:latin typeface="Arial"/>
              <a:ea typeface="Arial"/>
              <a:cs typeface="Arial"/>
            </a:endParaRPr>
          </a:p>
        </p:txBody>
      </p:sp>
      <p:sp>
        <p:nvSpPr>
          <p:cNvPr id="6" name="TextBox 5">
            <a:extLst>
              <a:ext uri="{FF2B5EF4-FFF2-40B4-BE49-F238E27FC236}">
                <a16:creationId xmlns:a16="http://schemas.microsoft.com/office/drawing/2014/main" id="{2D951B5E-A7C2-4AF8-8D0A-BF1D4E96E4FC}"/>
              </a:ext>
            </a:extLst>
          </p:cNvPr>
          <p:cNvSpPr txBox="1"/>
          <p:nvPr/>
        </p:nvSpPr>
        <p:spPr>
          <a:xfrm>
            <a:off x="822959" y="2312276"/>
            <a:ext cx="7686025" cy="230832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rPr>
              <a:t>Asking people to complete an experience questionnaire can be valuable and provides a simple approach to capturing feelings and experience. With some simple adjustments this questionnaire can also be used by staff to identify their experience of delivering the services, for example frustration at having to wait for results.</a:t>
            </a:r>
            <a:endParaRPr lang="en-CA" sz="2400" b="0" i="0" u="none" strike="noStrike" kern="1200" cap="none" spc="0" baseline="0" dirty="0">
              <a:solidFill>
                <a:srgbClr val="000000"/>
              </a:solidFill>
              <a:uFillTx/>
              <a:latin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63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0703-F4DA-47EC-90E4-4297DC837E55}"/>
              </a:ext>
            </a:extLst>
          </p:cNvPr>
          <p:cNvSpPr txBox="1">
            <a:spLocks noGrp="1"/>
          </p:cNvSpPr>
          <p:nvPr>
            <p:ph type="title"/>
          </p:nvPr>
        </p:nvSpPr>
        <p:spPr>
          <a:xfrm>
            <a:off x="623885" y="333371"/>
            <a:ext cx="7886700" cy="1723122"/>
          </a:xfrm>
        </p:spPr>
        <p:txBody>
          <a:bodyPr/>
          <a:lstStyle/>
          <a:p>
            <a:pPr lvl="0"/>
            <a:r>
              <a:rPr lang="en-US" sz="5400"/>
              <a:t>But how do we do this now?</a:t>
            </a:r>
            <a:endParaRPr lang="en-CA" sz="5400"/>
          </a:p>
        </p:txBody>
      </p:sp>
      <p:pic>
        <p:nvPicPr>
          <p:cNvPr id="3" name="Picture 2" descr="Demystifying Next Generation (The elephant in the room.) - ppt ...">
            <a:extLst>
              <a:ext uri="{FF2B5EF4-FFF2-40B4-BE49-F238E27FC236}">
                <a16:creationId xmlns:a16="http://schemas.microsoft.com/office/drawing/2014/main" id="{29DB17B8-7033-4AF1-892D-BA8E9ADBBA6E}"/>
              </a:ext>
            </a:extLst>
          </p:cNvPr>
          <p:cNvPicPr>
            <a:picLocks noChangeAspect="1"/>
          </p:cNvPicPr>
          <p:nvPr/>
        </p:nvPicPr>
        <p:blipFill>
          <a:blip r:embed="rId3"/>
          <a:srcRect/>
          <a:stretch>
            <a:fillRect/>
          </a:stretch>
        </p:blipFill>
        <p:spPr>
          <a:xfrm>
            <a:off x="1752603" y="2056494"/>
            <a:ext cx="5377540" cy="4033162"/>
          </a:xfrm>
          <a:prstGeom prst="rect">
            <a:avLst/>
          </a:prstGeom>
          <a:noFill/>
          <a:ln cap="flat">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638">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8B76AB9-4E14-4A4F-B376-58CBD179DF40}"/>
              </a:ext>
            </a:extLst>
          </p:cNvPr>
          <p:cNvPicPr>
            <a:picLocks noChangeAspect="1"/>
          </p:cNvPicPr>
          <p:nvPr/>
        </p:nvPicPr>
        <p:blipFill>
          <a:blip r:embed="rId3"/>
          <a:stretch>
            <a:fillRect/>
          </a:stretch>
        </p:blipFill>
        <p:spPr>
          <a:xfrm>
            <a:off x="652460" y="923928"/>
            <a:ext cx="7839078" cy="5010153"/>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640">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13AB10E-7C22-4920-92F2-D17817DC6553}"/>
              </a:ext>
            </a:extLst>
          </p:cNvPr>
          <p:cNvPicPr>
            <a:picLocks noChangeAspect="1"/>
          </p:cNvPicPr>
          <p:nvPr/>
        </p:nvPicPr>
        <p:blipFill>
          <a:blip r:embed="rId3"/>
          <a:stretch>
            <a:fillRect/>
          </a:stretch>
        </p:blipFill>
        <p:spPr>
          <a:xfrm>
            <a:off x="289828" y="317726"/>
            <a:ext cx="3297207" cy="3111273"/>
          </a:xfrm>
          <a:prstGeom prst="rect">
            <a:avLst/>
          </a:prstGeom>
          <a:noFill/>
          <a:ln cap="flat">
            <a:noFill/>
          </a:ln>
        </p:spPr>
      </p:pic>
      <p:pic>
        <p:nvPicPr>
          <p:cNvPr id="3" name="Picture 4">
            <a:extLst>
              <a:ext uri="{FF2B5EF4-FFF2-40B4-BE49-F238E27FC236}">
                <a16:creationId xmlns:a16="http://schemas.microsoft.com/office/drawing/2014/main" id="{CCF41EEA-A842-4D58-B43B-4A5976435563}"/>
              </a:ext>
            </a:extLst>
          </p:cNvPr>
          <p:cNvPicPr>
            <a:picLocks noChangeAspect="1"/>
          </p:cNvPicPr>
          <p:nvPr/>
        </p:nvPicPr>
        <p:blipFill>
          <a:blip r:embed="rId4"/>
          <a:stretch>
            <a:fillRect/>
          </a:stretch>
        </p:blipFill>
        <p:spPr>
          <a:xfrm>
            <a:off x="2173739" y="1617207"/>
            <a:ext cx="3939930" cy="2976564"/>
          </a:xfrm>
          <a:prstGeom prst="rect">
            <a:avLst/>
          </a:prstGeom>
          <a:noFill/>
          <a:ln cap="flat">
            <a:noFill/>
          </a:ln>
        </p:spPr>
      </p:pic>
      <p:pic>
        <p:nvPicPr>
          <p:cNvPr id="4" name="Picture 5">
            <a:extLst>
              <a:ext uri="{FF2B5EF4-FFF2-40B4-BE49-F238E27FC236}">
                <a16:creationId xmlns:a16="http://schemas.microsoft.com/office/drawing/2014/main" id="{0FCB0836-8550-400C-A3D7-54F4D6AAD6F8}"/>
              </a:ext>
            </a:extLst>
          </p:cNvPr>
          <p:cNvPicPr>
            <a:picLocks noChangeAspect="1"/>
          </p:cNvPicPr>
          <p:nvPr/>
        </p:nvPicPr>
        <p:blipFill>
          <a:blip r:embed="rId5"/>
          <a:stretch>
            <a:fillRect/>
          </a:stretch>
        </p:blipFill>
        <p:spPr>
          <a:xfrm>
            <a:off x="4700573" y="3091540"/>
            <a:ext cx="4018888" cy="3472507"/>
          </a:xfrm>
          <a:prstGeom prst="rect">
            <a:avLst/>
          </a:prstGeom>
          <a:noFill/>
          <a:ln cap="flat">
            <a:noFill/>
          </a:ln>
        </p:spPr>
      </p:pic>
      <p:sp>
        <p:nvSpPr>
          <p:cNvPr id="5" name="TextBox 4">
            <a:extLst>
              <a:ext uri="{FF2B5EF4-FFF2-40B4-BE49-F238E27FC236}">
                <a16:creationId xmlns:a16="http://schemas.microsoft.com/office/drawing/2014/main" id="{416C42B8-4C28-400E-BB5D-E6AAF717CFD9}"/>
              </a:ext>
            </a:extLst>
          </p:cNvPr>
          <p:cNvSpPr txBox="1"/>
          <p:nvPr/>
        </p:nvSpPr>
        <p:spPr>
          <a:xfrm>
            <a:off x="457200" y="5364480"/>
            <a:ext cx="3459480" cy="707886"/>
          </a:xfrm>
          <a:prstGeom prst="rect">
            <a:avLst/>
          </a:prstGeom>
          <a:noFill/>
        </p:spPr>
        <p:txBody>
          <a:bodyPr wrap="square" rtlCol="0">
            <a:spAutoFit/>
          </a:bodyPr>
          <a:lstStyle/>
          <a:p>
            <a:r>
              <a:rPr lang="en-US" sz="4000" dirty="0"/>
              <a:t>Mickey Mouse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5">
                                            <p:txEl>
                                              <p:pRg st="0" end="0"/>
                                            </p:txEl>
                                          </p:spTgt>
                                        </p:tgtEl>
                                      </p:cBhvr>
                                    </p:animEffect>
                                    <p:animScale>
                                      <p:cBhvr>
                                        <p:cTn id="23" dur="250" autoRev="1" fill="hold"/>
                                        <p:tgtEl>
                                          <p:spTgt spid="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641">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9981E8B-4DBF-45AB-9C13-EFDA60D58B1A}"/>
              </a:ext>
            </a:extLst>
          </p:cNvPr>
          <p:cNvSpPr txBox="1">
            <a:spLocks noGrp="1"/>
          </p:cNvSpPr>
          <p:nvPr>
            <p:ph idx="1"/>
          </p:nvPr>
        </p:nvSpPr>
        <p:spPr>
          <a:xfrm>
            <a:off x="628650" y="-59929"/>
            <a:ext cx="8428134" cy="6798179"/>
          </a:xfrm>
        </p:spPr>
        <p:txBody>
          <a:bodyPr/>
          <a:lstStyle/>
          <a:p>
            <a:pPr lvl="0">
              <a:lnSpc>
                <a:spcPct val="80000"/>
              </a:lnSpc>
            </a:pPr>
            <a:endParaRPr lang="en-US" sz="2600" dirty="0"/>
          </a:p>
          <a:p>
            <a:pPr lvl="0">
              <a:lnSpc>
                <a:spcPct val="80000"/>
              </a:lnSpc>
            </a:pPr>
            <a:r>
              <a:rPr lang="en-US" sz="2600" dirty="0"/>
              <a:t>So I could ask, choose which photo best represents how you are feeling today</a:t>
            </a:r>
          </a:p>
          <a:p>
            <a:pPr marL="0" lvl="0" indent="0">
              <a:lnSpc>
                <a:spcPct val="80000"/>
              </a:lnSpc>
              <a:buNone/>
            </a:pPr>
            <a:r>
              <a:rPr lang="en-US" sz="2600" dirty="0"/>
              <a:t>                                                  A</a:t>
            </a:r>
          </a:p>
          <a:p>
            <a:pPr lvl="0">
              <a:lnSpc>
                <a:spcPct val="80000"/>
              </a:lnSpc>
            </a:pPr>
            <a:endParaRPr lang="en-US" sz="2600" dirty="0"/>
          </a:p>
          <a:p>
            <a:pPr marL="0" lvl="0" indent="0">
              <a:lnSpc>
                <a:spcPct val="80000"/>
              </a:lnSpc>
              <a:buNone/>
            </a:pPr>
            <a:r>
              <a:rPr lang="en-US" sz="2600" dirty="0"/>
              <a:t>B</a:t>
            </a:r>
          </a:p>
          <a:p>
            <a:pPr marL="0" lvl="0" indent="0">
              <a:lnSpc>
                <a:spcPct val="80000"/>
              </a:lnSpc>
              <a:buNone/>
            </a:pPr>
            <a:endParaRPr lang="en-US" sz="2600" dirty="0"/>
          </a:p>
          <a:p>
            <a:pPr marL="0" lvl="0" indent="0">
              <a:lnSpc>
                <a:spcPct val="80000"/>
              </a:lnSpc>
              <a:buNone/>
            </a:pPr>
            <a:endParaRPr lang="en-US" sz="2600" dirty="0"/>
          </a:p>
          <a:p>
            <a:pPr marL="0" lvl="0" indent="0">
              <a:lnSpc>
                <a:spcPct val="80000"/>
              </a:lnSpc>
              <a:buNone/>
            </a:pPr>
            <a:endParaRPr lang="en-US" sz="2600" dirty="0"/>
          </a:p>
          <a:p>
            <a:pPr marL="0" lvl="0" indent="0">
              <a:lnSpc>
                <a:spcPct val="80000"/>
              </a:lnSpc>
              <a:buNone/>
            </a:pPr>
            <a:endParaRPr lang="en-US" sz="2600" dirty="0"/>
          </a:p>
          <a:p>
            <a:pPr marL="0" lvl="0" indent="0">
              <a:lnSpc>
                <a:spcPct val="80000"/>
              </a:lnSpc>
              <a:buNone/>
            </a:pPr>
            <a:endParaRPr lang="en-US" sz="2600" dirty="0"/>
          </a:p>
          <a:p>
            <a:pPr marL="0" lvl="0" indent="0">
              <a:lnSpc>
                <a:spcPct val="80000"/>
              </a:lnSpc>
              <a:buNone/>
            </a:pPr>
            <a:endParaRPr lang="en-US" sz="2600" dirty="0"/>
          </a:p>
          <a:p>
            <a:pPr marL="0" lvl="0" indent="0">
              <a:lnSpc>
                <a:spcPct val="80000"/>
              </a:lnSpc>
              <a:buNone/>
            </a:pPr>
            <a:r>
              <a:rPr lang="en-US" sz="2600" dirty="0"/>
              <a:t>					</a:t>
            </a:r>
            <a:r>
              <a:rPr lang="en-US" b="1" dirty="0">
                <a:solidFill>
                  <a:srgbClr val="FF0000"/>
                </a:solidFill>
              </a:rPr>
              <a:t>Type your response in the					the Chat Box but DO 						NOT press Enter yet!</a:t>
            </a:r>
          </a:p>
          <a:p>
            <a:pPr marL="0" lvl="0" indent="0">
              <a:lnSpc>
                <a:spcPct val="80000"/>
              </a:lnSpc>
              <a:buNone/>
            </a:pPr>
            <a:endParaRPr lang="en-US" sz="2600" dirty="0"/>
          </a:p>
          <a:p>
            <a:pPr lvl="0">
              <a:lnSpc>
                <a:spcPct val="80000"/>
              </a:lnSpc>
            </a:pPr>
            <a:endParaRPr lang="en-US" sz="2600" dirty="0"/>
          </a:p>
          <a:p>
            <a:pPr lvl="0">
              <a:lnSpc>
                <a:spcPct val="80000"/>
              </a:lnSpc>
            </a:pPr>
            <a:endParaRPr lang="en-US" sz="2600" dirty="0"/>
          </a:p>
          <a:p>
            <a:pPr marL="0" lvl="0" indent="0">
              <a:lnSpc>
                <a:spcPct val="80000"/>
              </a:lnSpc>
              <a:buNone/>
            </a:pPr>
            <a:endParaRPr lang="en-US" sz="2600" dirty="0"/>
          </a:p>
          <a:p>
            <a:pPr lvl="0">
              <a:lnSpc>
                <a:spcPct val="80000"/>
              </a:lnSpc>
            </a:pPr>
            <a:endParaRPr lang="en-US" sz="2600" dirty="0"/>
          </a:p>
        </p:txBody>
      </p:sp>
      <p:pic>
        <p:nvPicPr>
          <p:cNvPr id="3" name="Picture 2" descr="On Top Of The World. | Everday Tea">
            <a:extLst>
              <a:ext uri="{FF2B5EF4-FFF2-40B4-BE49-F238E27FC236}">
                <a16:creationId xmlns:a16="http://schemas.microsoft.com/office/drawing/2014/main" id="{C6777171-11E7-428A-A220-3C388364AF12}"/>
              </a:ext>
            </a:extLst>
          </p:cNvPr>
          <p:cNvPicPr>
            <a:picLocks noChangeAspect="1"/>
          </p:cNvPicPr>
          <p:nvPr/>
        </p:nvPicPr>
        <p:blipFill>
          <a:blip r:embed="rId3"/>
          <a:srcRect/>
          <a:stretch>
            <a:fillRect/>
          </a:stretch>
        </p:blipFill>
        <p:spPr>
          <a:xfrm>
            <a:off x="197007" y="2759951"/>
            <a:ext cx="4374992" cy="3281251"/>
          </a:xfrm>
          <a:prstGeom prst="rect">
            <a:avLst/>
          </a:prstGeom>
          <a:noFill/>
          <a:ln cap="flat">
            <a:noFill/>
          </a:ln>
        </p:spPr>
      </p:pic>
      <p:pic>
        <p:nvPicPr>
          <p:cNvPr id="4" name="Picture 5">
            <a:extLst>
              <a:ext uri="{FF2B5EF4-FFF2-40B4-BE49-F238E27FC236}">
                <a16:creationId xmlns:a16="http://schemas.microsoft.com/office/drawing/2014/main" id="{73273CA3-288F-43EF-B562-5D7B1BB4266C}"/>
              </a:ext>
            </a:extLst>
          </p:cNvPr>
          <p:cNvPicPr>
            <a:picLocks noChangeAspect="1"/>
          </p:cNvPicPr>
          <p:nvPr/>
        </p:nvPicPr>
        <p:blipFill>
          <a:blip r:embed="rId4"/>
          <a:stretch>
            <a:fillRect/>
          </a:stretch>
        </p:blipFill>
        <p:spPr>
          <a:xfrm>
            <a:off x="4428823" y="1656956"/>
            <a:ext cx="4627961" cy="3085304"/>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name="Slide592">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4A474FA-5EE6-4F0E-9B56-7A8DB1616905}"/>
              </a:ext>
            </a:extLst>
          </p:cNvPr>
          <p:cNvSpPr txBox="1">
            <a:spLocks noGrp="1"/>
          </p:cNvSpPr>
          <p:nvPr>
            <p:ph idx="1"/>
          </p:nvPr>
        </p:nvSpPr>
        <p:spPr>
          <a:xfrm>
            <a:off x="754370" y="467468"/>
            <a:ext cx="7635258" cy="5662623"/>
          </a:xfrm>
          <a:prstGeom prst="rect">
            <a:avLst/>
          </a:prstGeom>
          <a:noFill/>
          <a:ln>
            <a:noFill/>
          </a:ln>
        </p:spPr>
        <p:txBody>
          <a:bodyPr vert="horz" wrap="square" lIns="0" tIns="45701" rIns="0" bIns="45701" anchor="t" anchorCtr="0" compatLnSpc="1">
            <a:normAutofit/>
          </a:bodyPr>
          <a:lstStyle/>
          <a:p>
            <a:pPr marL="114300" lvl="0" indent="0">
              <a:lnSpc>
                <a:spcPct val="80000"/>
              </a:lnSpc>
              <a:buNone/>
            </a:pPr>
            <a:endParaRPr lang="en-US" sz="2400" b="1" dirty="0">
              <a:solidFill>
                <a:srgbClr val="3CAA9D"/>
              </a:solidFill>
            </a:endParaRPr>
          </a:p>
          <a:p>
            <a:pPr marL="114300" lvl="0" indent="0">
              <a:lnSpc>
                <a:spcPct val="80000"/>
              </a:lnSpc>
              <a:buNone/>
            </a:pPr>
            <a:r>
              <a:rPr lang="en-CA" sz="3200" dirty="0" err="1">
                <a:solidFill>
                  <a:srgbClr val="3CAA9D"/>
                </a:solidFill>
              </a:rPr>
              <a:t>QIOnTheFly</a:t>
            </a:r>
            <a:r>
              <a:rPr lang="en-CA" sz="3200" dirty="0">
                <a:solidFill>
                  <a:srgbClr val="3CAA9D"/>
                </a:solidFill>
              </a:rPr>
              <a:t> Web Meeting #5</a:t>
            </a:r>
          </a:p>
          <a:p>
            <a:pPr marL="114300" lvl="0" indent="0">
              <a:lnSpc>
                <a:spcPct val="80000"/>
              </a:lnSpc>
              <a:buNone/>
            </a:pPr>
            <a:r>
              <a:rPr lang="en-CA" sz="3200" dirty="0">
                <a:solidFill>
                  <a:srgbClr val="3CAA9D"/>
                </a:solidFill>
              </a:rPr>
              <a:t>Clients as your Guide: </a:t>
            </a:r>
          </a:p>
          <a:p>
            <a:pPr marL="114300" lvl="0" indent="0">
              <a:lnSpc>
                <a:spcPct val="80000"/>
              </a:lnSpc>
              <a:buNone/>
            </a:pPr>
            <a:r>
              <a:rPr lang="en-CA" sz="3200" dirty="0">
                <a:solidFill>
                  <a:srgbClr val="3CAA9D"/>
                </a:solidFill>
              </a:rPr>
              <a:t>EBD – the How-to Sequel</a:t>
            </a:r>
          </a:p>
          <a:p>
            <a:pPr lvl="0" indent="-342900">
              <a:lnSpc>
                <a:spcPct val="80000"/>
              </a:lnSpc>
              <a:buNone/>
            </a:pPr>
            <a:r>
              <a:rPr lang="en-CA" b="1" dirty="0">
                <a:solidFill>
                  <a:srgbClr val="3CAA9D"/>
                </a:solidFill>
              </a:rPr>
              <a:t>Tuesday, June 23, 2020 </a:t>
            </a:r>
          </a:p>
          <a:p>
            <a:pPr lvl="0" indent="-342900">
              <a:lnSpc>
                <a:spcPct val="80000"/>
              </a:lnSpc>
              <a:buNone/>
            </a:pPr>
            <a:r>
              <a:rPr lang="en-CA" b="1" dirty="0">
                <a:solidFill>
                  <a:srgbClr val="3CAA9D"/>
                </a:solidFill>
              </a:rPr>
              <a:t>1:00-2:00pm           </a:t>
            </a:r>
            <a:r>
              <a:rPr lang="en-CA" sz="2400" dirty="0">
                <a:solidFill>
                  <a:srgbClr val="92D050"/>
                </a:solidFill>
                <a:hlinkClick r:id="rId3"/>
              </a:rPr>
              <a:t>CLICK HERE TO REGISTER!</a:t>
            </a:r>
            <a:endParaRPr lang="en-CA" sz="2400" dirty="0">
              <a:solidFill>
                <a:srgbClr val="92D050"/>
              </a:solidFill>
            </a:endParaRPr>
          </a:p>
          <a:p>
            <a:pPr lvl="0" indent="-342900">
              <a:lnSpc>
                <a:spcPct val="80000"/>
              </a:lnSpc>
              <a:buNone/>
            </a:pPr>
            <a:endParaRPr lang="en-CA" b="1" dirty="0">
              <a:solidFill>
                <a:srgbClr val="3CAA9D"/>
              </a:solidFill>
            </a:endParaRPr>
          </a:p>
          <a:p>
            <a:pPr lvl="0" indent="-342900">
              <a:lnSpc>
                <a:spcPct val="80000"/>
              </a:lnSpc>
              <a:buNone/>
            </a:pPr>
            <a:r>
              <a:rPr lang="en-CA" b="1" dirty="0">
                <a:solidFill>
                  <a:srgbClr val="3CAA9D"/>
                </a:solidFill>
              </a:rPr>
              <a:t>Objectives:</a:t>
            </a:r>
            <a:r>
              <a:rPr lang="en-CA" dirty="0"/>
              <a:t> </a:t>
            </a:r>
          </a:p>
          <a:p>
            <a:pPr marL="914400" lvl="1" indent="-342900">
              <a:lnSpc>
                <a:spcPct val="80000"/>
              </a:lnSpc>
              <a:spcBef>
                <a:spcPts val="200"/>
              </a:spcBef>
              <a:buClr>
                <a:srgbClr val="F07F09"/>
              </a:buClr>
              <a:buSzPts val="1800"/>
              <a:buFont typeface="Wingdings"/>
              <a:buChar char="§"/>
            </a:pPr>
            <a:r>
              <a:rPr lang="en-CA" sz="2000" kern="0" dirty="0">
                <a:solidFill>
                  <a:srgbClr val="F07F09"/>
                </a:solidFill>
                <a:highlight>
                  <a:srgbClr val="FFFF00"/>
                </a:highlight>
                <a:latin typeface="Arial"/>
                <a:cs typeface="Arial"/>
              </a:rPr>
              <a:t>Learn more about how Experience-based co-design (EBD) can further inform your QI on the fly work. </a:t>
            </a:r>
          </a:p>
          <a:p>
            <a:pPr marL="914400" lvl="1" indent="-342900">
              <a:lnSpc>
                <a:spcPct val="80000"/>
              </a:lnSpc>
              <a:spcBef>
                <a:spcPts val="200"/>
              </a:spcBef>
              <a:buClr>
                <a:srgbClr val="F07F09"/>
              </a:buClr>
              <a:buSzPts val="1800"/>
              <a:buFont typeface="Wingdings"/>
              <a:buChar char="§"/>
            </a:pPr>
            <a:r>
              <a:rPr lang="en-CA" sz="2000" kern="0" dirty="0">
                <a:solidFill>
                  <a:srgbClr val="F07F09"/>
                </a:solidFill>
                <a:highlight>
                  <a:srgbClr val="FFFF00"/>
                </a:highlight>
                <a:latin typeface="Arial"/>
                <a:cs typeface="Arial"/>
              </a:rPr>
              <a:t>Experience a virtual EBD activity to gain insight into a common OPOC response. </a:t>
            </a:r>
          </a:p>
          <a:p>
            <a:pPr marL="914400" lvl="1" indent="-342900">
              <a:lnSpc>
                <a:spcPct val="80000"/>
              </a:lnSpc>
              <a:spcBef>
                <a:spcPts val="200"/>
              </a:spcBef>
              <a:buClr>
                <a:srgbClr val="F07F09"/>
              </a:buClr>
              <a:buSzPts val="1800"/>
              <a:buFont typeface="Wingdings"/>
              <a:buChar char="§"/>
            </a:pPr>
            <a:r>
              <a:rPr lang="en-CA" sz="2000" kern="0" dirty="0">
                <a:solidFill>
                  <a:srgbClr val="F07F09"/>
                </a:solidFill>
                <a:highlight>
                  <a:srgbClr val="FFFF00"/>
                </a:highlight>
                <a:latin typeface="Arial"/>
                <a:cs typeface="Arial"/>
              </a:rPr>
              <a:t>Share/receive practical tips on conducting EBD activities virtually. </a:t>
            </a:r>
          </a:p>
          <a:p>
            <a:pPr marL="114300" lvl="0" indent="0">
              <a:lnSpc>
                <a:spcPct val="80000"/>
              </a:lnSpc>
              <a:buNone/>
            </a:pPr>
            <a:endParaRPr lang="en-CA" sz="3600" b="1" dirty="0">
              <a:solidFill>
                <a:srgbClr val="3CAA9D"/>
              </a:solidFill>
            </a:endParaRPr>
          </a:p>
          <a:p>
            <a:pPr marL="114300" lvl="0" indent="0">
              <a:lnSpc>
                <a:spcPct val="80000"/>
              </a:lnSpc>
              <a:buNone/>
            </a:pPr>
            <a:endParaRPr lang="en-CA" sz="2400" b="1" dirty="0">
              <a:solidFill>
                <a:srgbClr val="3CAA9D"/>
              </a:solidFill>
            </a:endParaRPr>
          </a:p>
        </p:txBody>
      </p:sp>
      <p:grpSp>
        <p:nvGrpSpPr>
          <p:cNvPr id="3" name="Group 3">
            <a:extLst>
              <a:ext uri="{FF2B5EF4-FFF2-40B4-BE49-F238E27FC236}">
                <a16:creationId xmlns:a16="http://schemas.microsoft.com/office/drawing/2014/main" id="{5B0D8BAF-ABDA-43E4-8101-18EEDBD1D4D2}"/>
              </a:ext>
            </a:extLst>
          </p:cNvPr>
          <p:cNvGrpSpPr/>
          <p:nvPr/>
        </p:nvGrpSpPr>
        <p:grpSpPr>
          <a:xfrm>
            <a:off x="0" y="6304065"/>
            <a:ext cx="9144000" cy="553943"/>
            <a:chOff x="0" y="6304065"/>
            <a:chExt cx="9144000" cy="553943"/>
          </a:xfrm>
        </p:grpSpPr>
        <p:sp>
          <p:nvSpPr>
            <p:cNvPr id="4" name="Rectangle 4">
              <a:extLst>
                <a:ext uri="{FF2B5EF4-FFF2-40B4-BE49-F238E27FC236}">
                  <a16:creationId xmlns:a16="http://schemas.microsoft.com/office/drawing/2014/main" id="{D44D6CDA-4B8C-431B-9EC2-30B775605D58}"/>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5" name="Rectangle 5">
              <a:extLst>
                <a:ext uri="{FF2B5EF4-FFF2-40B4-BE49-F238E27FC236}">
                  <a16:creationId xmlns:a16="http://schemas.microsoft.com/office/drawing/2014/main" id="{FC465039-3619-498F-B3E8-74D1EA1D82BB}"/>
                </a:ext>
              </a:extLst>
            </p:cNvPr>
            <p:cNvSpPr/>
            <p:nvPr/>
          </p:nvSpPr>
          <p:spPr>
            <a:xfrm>
              <a:off x="0" y="6304065"/>
              <a:ext cx="9144000" cy="8646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pic>
          <p:nvPicPr>
            <p:cNvPr id="6" name="Picture 6" descr="A close up of a logo&#10;&#10;Description automatically generated">
              <a:extLst>
                <a:ext uri="{FF2B5EF4-FFF2-40B4-BE49-F238E27FC236}">
                  <a16:creationId xmlns:a16="http://schemas.microsoft.com/office/drawing/2014/main" id="{7EF3E636-CD86-4E50-A9DD-85BC3B7D3305}"/>
                </a:ext>
              </a:extLst>
            </p:cNvPr>
            <p:cNvPicPr>
              <a:picLocks noChangeAspect="1"/>
            </p:cNvPicPr>
            <p:nvPr/>
          </p:nvPicPr>
          <p:blipFill>
            <a:blip r:embed="rId4"/>
            <a:stretch>
              <a:fillRect/>
            </a:stretch>
          </p:blipFill>
          <p:spPr>
            <a:xfrm>
              <a:off x="8578864" y="6398459"/>
              <a:ext cx="421300" cy="421300"/>
            </a:xfrm>
            <a:prstGeom prst="rect">
              <a:avLst/>
            </a:prstGeom>
            <a:noFill/>
            <a:ln cap="flat">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name="Slide58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93BA-DA29-4467-BB97-0A5B4E7E4D18}"/>
              </a:ext>
            </a:extLst>
          </p:cNvPr>
          <p:cNvSpPr txBox="1">
            <a:spLocks noGrp="1"/>
          </p:cNvSpPr>
          <p:nvPr>
            <p:ph type="title"/>
          </p:nvPr>
        </p:nvSpPr>
        <p:spPr>
          <a:xfrm>
            <a:off x="774121" y="278800"/>
            <a:ext cx="7543800" cy="1450759"/>
          </a:xfrm>
          <a:prstGeom prst="rect">
            <a:avLst/>
          </a:prstGeom>
          <a:noFill/>
          <a:ln>
            <a:noFill/>
          </a:ln>
        </p:spPr>
        <p:txBody>
          <a:bodyPr vert="horz" wrap="square" lIns="91421" tIns="45701" rIns="91421" bIns="45701" anchor="b" anchorCtr="0" compatLnSpc="1">
            <a:normAutofit/>
          </a:bodyPr>
          <a:lstStyle/>
          <a:p>
            <a:pPr lvl="0"/>
            <a:br>
              <a:rPr lang="en-US" sz="4400"/>
            </a:br>
            <a:r>
              <a:rPr lang="en-US" sz="4400"/>
              <a:t>Questions</a:t>
            </a:r>
          </a:p>
        </p:txBody>
      </p:sp>
      <p:pic>
        <p:nvPicPr>
          <p:cNvPr id="3" name="Picture 5" descr="A picture containing drawing&#10;&#10;Description automatically generated">
            <a:extLst>
              <a:ext uri="{FF2B5EF4-FFF2-40B4-BE49-F238E27FC236}">
                <a16:creationId xmlns:a16="http://schemas.microsoft.com/office/drawing/2014/main" id="{7B3E5369-5C49-4970-A435-5E84371EC422}"/>
              </a:ext>
            </a:extLst>
          </p:cNvPr>
          <p:cNvPicPr>
            <a:picLocks noChangeAspect="1"/>
          </p:cNvPicPr>
          <p:nvPr/>
        </p:nvPicPr>
        <p:blipFill>
          <a:blip r:embed="rId3"/>
          <a:stretch>
            <a:fillRect/>
          </a:stretch>
        </p:blipFill>
        <p:spPr>
          <a:xfrm>
            <a:off x="1492995" y="2132673"/>
            <a:ext cx="6158017" cy="4039069"/>
          </a:xfrm>
          <a:prstGeom prst="rect">
            <a:avLst/>
          </a:prstGeom>
          <a:noFill/>
          <a:ln cap="flat">
            <a:noFill/>
          </a:ln>
        </p:spPr>
      </p:pic>
      <p:grpSp>
        <p:nvGrpSpPr>
          <p:cNvPr id="4" name="Group 4">
            <a:extLst>
              <a:ext uri="{FF2B5EF4-FFF2-40B4-BE49-F238E27FC236}">
                <a16:creationId xmlns:a16="http://schemas.microsoft.com/office/drawing/2014/main" id="{193E4EEE-F6FA-4CA9-9199-F201993CA1D9}"/>
              </a:ext>
            </a:extLst>
          </p:cNvPr>
          <p:cNvGrpSpPr/>
          <p:nvPr/>
        </p:nvGrpSpPr>
        <p:grpSpPr>
          <a:xfrm>
            <a:off x="0" y="6304065"/>
            <a:ext cx="9144000" cy="553943"/>
            <a:chOff x="0" y="6304065"/>
            <a:chExt cx="9144000" cy="553943"/>
          </a:xfrm>
        </p:grpSpPr>
        <p:sp>
          <p:nvSpPr>
            <p:cNvPr id="5" name="Rectangle 7">
              <a:extLst>
                <a:ext uri="{FF2B5EF4-FFF2-40B4-BE49-F238E27FC236}">
                  <a16:creationId xmlns:a16="http://schemas.microsoft.com/office/drawing/2014/main" id="{CE677B23-A6C0-40CC-ADC0-8FBD0A750FAA}"/>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6" name="Rectangle 8">
              <a:extLst>
                <a:ext uri="{FF2B5EF4-FFF2-40B4-BE49-F238E27FC236}">
                  <a16:creationId xmlns:a16="http://schemas.microsoft.com/office/drawing/2014/main" id="{0D52892A-6F71-446C-8FE6-B34F884B152F}"/>
                </a:ext>
              </a:extLst>
            </p:cNvPr>
            <p:cNvSpPr/>
            <p:nvPr/>
          </p:nvSpPr>
          <p:spPr>
            <a:xfrm>
              <a:off x="0" y="6304065"/>
              <a:ext cx="9144000" cy="8646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pic>
          <p:nvPicPr>
            <p:cNvPr id="7" name="Picture 9" descr="A close up of a logo&#10;&#10;Description automatically generated">
              <a:extLst>
                <a:ext uri="{FF2B5EF4-FFF2-40B4-BE49-F238E27FC236}">
                  <a16:creationId xmlns:a16="http://schemas.microsoft.com/office/drawing/2014/main" id="{A075C70E-C8E7-4C60-937E-87AE8E958DFE}"/>
                </a:ext>
              </a:extLst>
            </p:cNvPr>
            <p:cNvPicPr>
              <a:picLocks noChangeAspect="1"/>
            </p:cNvPicPr>
            <p:nvPr/>
          </p:nvPicPr>
          <p:blipFill>
            <a:blip r:embed="rId4"/>
            <a:stretch>
              <a:fillRect/>
            </a:stretch>
          </p:blipFill>
          <p:spPr>
            <a:xfrm>
              <a:off x="8578864" y="6398459"/>
              <a:ext cx="421300" cy="421300"/>
            </a:xfrm>
            <a:prstGeom prst="rect">
              <a:avLst/>
            </a:prstGeom>
            <a:noFill/>
            <a:ln cap="flat">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name="Slide57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3C41-1FCC-4159-97E0-E42B940D2039}"/>
              </a:ext>
            </a:extLst>
          </p:cNvPr>
          <p:cNvSpPr txBox="1">
            <a:spLocks noGrp="1"/>
          </p:cNvSpPr>
          <p:nvPr>
            <p:ph type="ctrTitle"/>
          </p:nvPr>
        </p:nvSpPr>
        <p:spPr>
          <a:xfrm>
            <a:off x="617476" y="-864364"/>
            <a:ext cx="8392957" cy="3566160"/>
          </a:xfrm>
          <a:prstGeom prst="rect">
            <a:avLst/>
          </a:prstGeom>
          <a:noFill/>
          <a:ln>
            <a:noFill/>
          </a:ln>
        </p:spPr>
        <p:txBody>
          <a:bodyPr vert="horz" wrap="square" lIns="91421" tIns="45701" rIns="91421" bIns="45701" anchor="b" anchorCtr="0" compatLnSpc="1">
            <a:normAutofit/>
          </a:bodyPr>
          <a:lstStyle/>
          <a:p>
            <a:pPr lvl="0"/>
            <a:r>
              <a:rPr lang="en-US" sz="5400"/>
              <a:t>Resources</a:t>
            </a:r>
          </a:p>
        </p:txBody>
      </p:sp>
      <p:grpSp>
        <p:nvGrpSpPr>
          <p:cNvPr id="3" name="Group 4">
            <a:extLst>
              <a:ext uri="{FF2B5EF4-FFF2-40B4-BE49-F238E27FC236}">
                <a16:creationId xmlns:a16="http://schemas.microsoft.com/office/drawing/2014/main" id="{844E0043-A8EB-4C83-95F7-EF5D00B232C2}"/>
              </a:ext>
            </a:extLst>
          </p:cNvPr>
          <p:cNvGrpSpPr/>
          <p:nvPr/>
        </p:nvGrpSpPr>
        <p:grpSpPr>
          <a:xfrm>
            <a:off x="0" y="6304065"/>
            <a:ext cx="9144000" cy="553943"/>
            <a:chOff x="0" y="6304065"/>
            <a:chExt cx="9144000" cy="553943"/>
          </a:xfrm>
        </p:grpSpPr>
        <p:sp>
          <p:nvSpPr>
            <p:cNvPr id="4" name="Rectangle 5">
              <a:extLst>
                <a:ext uri="{FF2B5EF4-FFF2-40B4-BE49-F238E27FC236}">
                  <a16:creationId xmlns:a16="http://schemas.microsoft.com/office/drawing/2014/main" id="{6F6A0E32-834B-4490-9DB8-8B149093FD7F}"/>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5" name="Rectangle 6">
              <a:extLst>
                <a:ext uri="{FF2B5EF4-FFF2-40B4-BE49-F238E27FC236}">
                  <a16:creationId xmlns:a16="http://schemas.microsoft.com/office/drawing/2014/main" id="{6FD00EE0-1FAC-4FC0-89FF-2BF99B9CEE0E}"/>
                </a:ext>
              </a:extLst>
            </p:cNvPr>
            <p:cNvSpPr/>
            <p:nvPr/>
          </p:nvSpPr>
          <p:spPr>
            <a:xfrm>
              <a:off x="0" y="6304065"/>
              <a:ext cx="9144000" cy="8646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pic>
          <p:nvPicPr>
            <p:cNvPr id="6" name="Picture 7" descr="A close up of a logo&#10;&#10;Description automatically generated">
              <a:extLst>
                <a:ext uri="{FF2B5EF4-FFF2-40B4-BE49-F238E27FC236}">
                  <a16:creationId xmlns:a16="http://schemas.microsoft.com/office/drawing/2014/main" id="{9285D875-9B52-4BF5-9350-A137F422CB7A}"/>
                </a:ext>
              </a:extLst>
            </p:cNvPr>
            <p:cNvPicPr>
              <a:picLocks noChangeAspect="1"/>
            </p:cNvPicPr>
            <p:nvPr/>
          </p:nvPicPr>
          <p:blipFill>
            <a:blip r:embed="rId3"/>
            <a:stretch>
              <a:fillRect/>
            </a:stretch>
          </p:blipFill>
          <p:spPr>
            <a:xfrm>
              <a:off x="8578864" y="6398459"/>
              <a:ext cx="421300" cy="421300"/>
            </a:xfrm>
            <a:prstGeom prst="rect">
              <a:avLst/>
            </a:prstGeom>
            <a:noFill/>
            <a:ln cap="flat">
              <a:noFill/>
            </a:ln>
          </p:spPr>
        </p:pic>
      </p:grpSp>
      <p:sp>
        <p:nvSpPr>
          <p:cNvPr id="7" name="TextBox 2">
            <a:extLst>
              <a:ext uri="{FF2B5EF4-FFF2-40B4-BE49-F238E27FC236}">
                <a16:creationId xmlns:a16="http://schemas.microsoft.com/office/drawing/2014/main" id="{65BD9C1C-7948-4AAA-9224-4B3875B2FE2C}"/>
              </a:ext>
            </a:extLst>
          </p:cNvPr>
          <p:cNvSpPr txBox="1"/>
          <p:nvPr/>
        </p:nvSpPr>
        <p:spPr>
          <a:xfrm>
            <a:off x="800100" y="3077852"/>
            <a:ext cx="7591421" cy="2215991"/>
          </a:xfrm>
          <a:prstGeom prst="rect">
            <a:avLst/>
          </a:prstGeom>
          <a:noFill/>
          <a:ln cap="flat">
            <a:noFill/>
          </a:ln>
        </p:spPr>
        <p:txBody>
          <a:bodyPr vert="horz" wrap="square" lIns="91440" tIns="45720" rIns="91440" bIns="45720" anchor="t" anchorCtr="0" compatLnSpc="1">
            <a:spAutoFit/>
          </a:bodyPr>
          <a:lstStyle/>
          <a:p>
            <a:pPr marL="457200" marR="0" lvl="0" indent="-342900" algn="l" defTabSz="914400" rtl="0" fontAlgn="auto" hangingPunct="1">
              <a:lnSpc>
                <a:spcPct val="90000"/>
              </a:lnSpc>
              <a:spcBef>
                <a:spcPts val="1200"/>
              </a:spcBef>
              <a:spcAft>
                <a:spcPts val="0"/>
              </a:spcAft>
              <a:buClr>
                <a:srgbClr val="F07F09"/>
              </a:buClr>
              <a:buSzPts val="1800"/>
              <a:buFont typeface="Wingdings" pitchFamily="2"/>
              <a:buChar char="q"/>
              <a:tabLst/>
              <a:defRPr sz="1800" b="0" i="0" u="none" strike="noStrike" kern="0" cap="none" spc="0" baseline="0">
                <a:solidFill>
                  <a:srgbClr val="000000"/>
                </a:solidFill>
                <a:uFillTx/>
              </a:defRPr>
            </a:pPr>
            <a:r>
              <a:rPr lang="en-US" sz="2400" b="0" i="0" u="none" strike="noStrike" kern="0" cap="none" spc="0" baseline="0" dirty="0">
                <a:solidFill>
                  <a:srgbClr val="3F3F3F"/>
                </a:solidFill>
                <a:uFillTx/>
                <a:latin typeface="Arial"/>
                <a:ea typeface="Arial"/>
                <a:cs typeface="Arial"/>
              </a:rPr>
              <a:t>EBD resources</a:t>
            </a:r>
          </a:p>
          <a:p>
            <a:pPr marL="457200" marR="0" lvl="0" indent="-342900" algn="l" defTabSz="914400" rtl="0" fontAlgn="auto" hangingPunct="1">
              <a:lnSpc>
                <a:spcPct val="90000"/>
              </a:lnSpc>
              <a:spcBef>
                <a:spcPts val="1200"/>
              </a:spcBef>
              <a:spcAft>
                <a:spcPts val="0"/>
              </a:spcAft>
              <a:buClr>
                <a:srgbClr val="F07F09"/>
              </a:buClr>
              <a:buSzPts val="1800"/>
              <a:buFont typeface="Wingdings" pitchFamily="2"/>
              <a:buChar char="q"/>
              <a:tabLst/>
              <a:defRPr sz="1800" b="0" i="0" u="none" strike="noStrike" kern="0" cap="none" spc="0" baseline="0">
                <a:solidFill>
                  <a:srgbClr val="000000"/>
                </a:solidFill>
                <a:uFillTx/>
              </a:defRPr>
            </a:pPr>
            <a:r>
              <a:rPr lang="en-US" sz="2400" b="0" i="0" u="none" strike="noStrike" kern="0" cap="none" spc="0" baseline="0" dirty="0">
                <a:solidFill>
                  <a:srgbClr val="3F3F3F"/>
                </a:solidFill>
                <a:uFillTx/>
                <a:latin typeface="Arial"/>
                <a:ea typeface="Arial"/>
                <a:cs typeface="Arial"/>
              </a:rPr>
              <a:t>QI on the Fly template</a:t>
            </a:r>
          </a:p>
          <a:p>
            <a:pPr marL="457200" indent="-342900">
              <a:lnSpc>
                <a:spcPct val="90000"/>
              </a:lnSpc>
              <a:spcBef>
                <a:spcPts val="1200"/>
              </a:spcBef>
              <a:buClr>
                <a:srgbClr val="F07F09"/>
              </a:buClr>
              <a:buSzPts val="1800"/>
              <a:buFont typeface="Wingdings" pitchFamily="2"/>
              <a:buChar char="q"/>
              <a:defRPr sz="1800" b="0" i="0" u="none" strike="noStrike" kern="0" cap="none" spc="0" baseline="0">
                <a:solidFill>
                  <a:srgbClr val="000000"/>
                </a:solidFill>
                <a:uFillTx/>
              </a:defRPr>
            </a:pPr>
            <a:r>
              <a:rPr lang="en-CA" sz="2400" dirty="0">
                <a:solidFill>
                  <a:srgbClr val="000000"/>
                </a:solidFill>
                <a:hlinkClick r:id="rId4"/>
              </a:rPr>
              <a:t>https://improvement.nhs.uk/documents/1486/ebd_guide___toolkit.pdf</a:t>
            </a:r>
            <a:endParaRPr lang="en-CA" sz="2400" dirty="0">
              <a:solidFill>
                <a:srgbClr val="000000"/>
              </a:solidFill>
            </a:endParaRPr>
          </a:p>
          <a:p>
            <a:pPr marL="114300" marR="0" lvl="0" algn="l" defTabSz="914400" rtl="0" fontAlgn="auto" hangingPunct="1">
              <a:lnSpc>
                <a:spcPct val="90000"/>
              </a:lnSpc>
              <a:spcBef>
                <a:spcPts val="1200"/>
              </a:spcBef>
              <a:spcAft>
                <a:spcPts val="0"/>
              </a:spcAft>
              <a:buClr>
                <a:srgbClr val="F07F09"/>
              </a:buClr>
              <a:buSzPts val="1800"/>
              <a:tabLst/>
              <a:defRPr sz="1800" b="0" i="0" u="none" strike="noStrike" kern="0" cap="none" spc="0" baseline="0">
                <a:solidFill>
                  <a:srgbClr val="000000"/>
                </a:solidFill>
                <a:uFillTx/>
              </a:defRPr>
            </a:pPr>
            <a:endParaRPr lang="en-US" sz="2400" b="0" i="0" u="none" strike="noStrike" kern="0" cap="none" spc="0" baseline="0" dirty="0">
              <a:solidFill>
                <a:srgbClr val="3F3F3F"/>
              </a:solidFill>
              <a:uFillTx/>
              <a:latin typeface="Arial"/>
              <a:ea typeface="Arial"/>
              <a:cs typeface="Arial"/>
            </a:endParaRPr>
          </a:p>
        </p:txBody>
      </p:sp>
      <p:pic>
        <p:nvPicPr>
          <p:cNvPr id="8" name="Picture 2">
            <a:extLst>
              <a:ext uri="{FF2B5EF4-FFF2-40B4-BE49-F238E27FC236}">
                <a16:creationId xmlns:a16="http://schemas.microsoft.com/office/drawing/2014/main" id="{DD4D417B-C565-41D8-8204-AB663C26A823}"/>
              </a:ext>
            </a:extLst>
          </p:cNvPr>
          <p:cNvPicPr>
            <a:picLocks noChangeAspect="1"/>
          </p:cNvPicPr>
          <p:nvPr/>
        </p:nvPicPr>
        <p:blipFill>
          <a:blip r:embed="rId5"/>
          <a:srcRect/>
          <a:stretch>
            <a:fillRect/>
          </a:stretch>
        </p:blipFill>
        <p:spPr>
          <a:xfrm>
            <a:off x="4559865" y="209443"/>
            <a:ext cx="4584134" cy="2517142"/>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name="Slide6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BBBCC-215E-4941-8900-084AB0918961}"/>
              </a:ext>
            </a:extLst>
          </p:cNvPr>
          <p:cNvSpPr txBox="1">
            <a:spLocks noGrp="1"/>
          </p:cNvSpPr>
          <p:nvPr>
            <p:ph type="title"/>
          </p:nvPr>
        </p:nvSpPr>
        <p:spPr>
          <a:xfrm>
            <a:off x="94850" y="177987"/>
            <a:ext cx="7543800" cy="762902"/>
          </a:xfrm>
          <a:prstGeom prst="rect">
            <a:avLst/>
          </a:prstGeom>
          <a:noFill/>
          <a:ln>
            <a:noFill/>
          </a:ln>
        </p:spPr>
        <p:txBody>
          <a:bodyPr vert="horz" wrap="square" lIns="91421" tIns="45701" rIns="91421" bIns="45701" anchor="b" anchorCtr="0" compatLnSpc="1">
            <a:normAutofit/>
          </a:bodyPr>
          <a:lstStyle/>
          <a:p>
            <a:pPr lvl="0"/>
            <a:r>
              <a:rPr lang="en-CA" sz="4400"/>
              <a:t>Visit E-QIP’s New Website!</a:t>
            </a:r>
          </a:p>
        </p:txBody>
      </p:sp>
      <p:pic>
        <p:nvPicPr>
          <p:cNvPr id="3" name="Picture 5" descr="A picture containing toy, food&#10;&#10;Description automatically generated">
            <a:extLst>
              <a:ext uri="{FF2B5EF4-FFF2-40B4-BE49-F238E27FC236}">
                <a16:creationId xmlns:a16="http://schemas.microsoft.com/office/drawing/2014/main" id="{60ACFF12-A198-48F0-A3E5-FB44B12FAC87}"/>
              </a:ext>
            </a:extLst>
          </p:cNvPr>
          <p:cNvPicPr>
            <a:picLocks noChangeAspect="1"/>
          </p:cNvPicPr>
          <p:nvPr/>
        </p:nvPicPr>
        <p:blipFill>
          <a:blip r:embed="rId3"/>
          <a:stretch>
            <a:fillRect/>
          </a:stretch>
        </p:blipFill>
        <p:spPr>
          <a:xfrm>
            <a:off x="451905" y="826891"/>
            <a:ext cx="2326123" cy="2326123"/>
          </a:xfrm>
          <a:prstGeom prst="rect">
            <a:avLst/>
          </a:prstGeom>
          <a:noFill/>
          <a:ln cap="flat">
            <a:noFill/>
          </a:ln>
        </p:spPr>
      </p:pic>
      <p:sp>
        <p:nvSpPr>
          <p:cNvPr id="4" name="TextBox 6">
            <a:extLst>
              <a:ext uri="{FF2B5EF4-FFF2-40B4-BE49-F238E27FC236}">
                <a16:creationId xmlns:a16="http://schemas.microsoft.com/office/drawing/2014/main" id="{20C07C63-6F53-42FE-9E97-8AC9D08BF25B}"/>
              </a:ext>
            </a:extLst>
          </p:cNvPr>
          <p:cNvSpPr txBox="1"/>
          <p:nvPr/>
        </p:nvSpPr>
        <p:spPr>
          <a:xfrm>
            <a:off x="2548295" y="1283259"/>
            <a:ext cx="548640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A" sz="3600" b="0" i="0" u="none" strike="noStrike" kern="0" cap="none" spc="0" baseline="0">
                <a:solidFill>
                  <a:srgbClr val="03B0AE"/>
                </a:solidFill>
                <a:uFillTx/>
                <a:latin typeface="Arial"/>
                <a:ea typeface="Arial"/>
                <a:cs typeface="Arial"/>
              </a:rPr>
              <a:t>Visit us at </a:t>
            </a:r>
            <a:r>
              <a:rPr lang="en-CA" sz="3600" b="0" i="0" u="none" strike="noStrike" kern="0" cap="none" spc="0" baseline="0">
                <a:solidFill>
                  <a:srgbClr val="03B0AE"/>
                </a:solidFill>
                <a:uFillTx/>
                <a:latin typeface="Arial"/>
                <a:ea typeface="Arial"/>
                <a:cs typeface="Arial"/>
                <a:hlinkClick r:id="rId4"/>
              </a:rPr>
              <a:t>www.e-qip.ca</a:t>
            </a:r>
            <a:endParaRPr lang="en-CA" sz="3600" b="0" i="0" u="none" strike="noStrike" kern="0" cap="none" spc="0" baseline="0">
              <a:solidFill>
                <a:srgbClr val="03B0AE"/>
              </a:solidFill>
              <a:uFillTx/>
              <a:latin typeface="Arial"/>
              <a:ea typeface="Arial"/>
              <a:cs typeface="Arial"/>
            </a:endParaRPr>
          </a:p>
        </p:txBody>
      </p:sp>
      <p:grpSp>
        <p:nvGrpSpPr>
          <p:cNvPr id="5" name="Group 7">
            <a:extLst>
              <a:ext uri="{FF2B5EF4-FFF2-40B4-BE49-F238E27FC236}">
                <a16:creationId xmlns:a16="http://schemas.microsoft.com/office/drawing/2014/main" id="{7686AE1F-BDE0-4CDF-9DBF-78444E6824C0}"/>
              </a:ext>
            </a:extLst>
          </p:cNvPr>
          <p:cNvGrpSpPr/>
          <p:nvPr/>
        </p:nvGrpSpPr>
        <p:grpSpPr>
          <a:xfrm>
            <a:off x="0" y="6304065"/>
            <a:ext cx="9144000" cy="553943"/>
            <a:chOff x="0" y="6304065"/>
            <a:chExt cx="9144000" cy="553943"/>
          </a:xfrm>
        </p:grpSpPr>
        <p:sp>
          <p:nvSpPr>
            <p:cNvPr id="6" name="Rectangle 8">
              <a:extLst>
                <a:ext uri="{FF2B5EF4-FFF2-40B4-BE49-F238E27FC236}">
                  <a16:creationId xmlns:a16="http://schemas.microsoft.com/office/drawing/2014/main" id="{F34B9066-659B-44B1-8D1D-25F5381FB1FF}"/>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7" name="Rectangle 9">
              <a:extLst>
                <a:ext uri="{FF2B5EF4-FFF2-40B4-BE49-F238E27FC236}">
                  <a16:creationId xmlns:a16="http://schemas.microsoft.com/office/drawing/2014/main" id="{E4C8777A-1D02-4FAB-8BD4-999E7C1BC86C}"/>
                </a:ext>
              </a:extLst>
            </p:cNvPr>
            <p:cNvSpPr/>
            <p:nvPr/>
          </p:nvSpPr>
          <p:spPr>
            <a:xfrm>
              <a:off x="0" y="6304065"/>
              <a:ext cx="9144000" cy="8646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pic>
          <p:nvPicPr>
            <p:cNvPr id="8" name="Picture 10" descr="A close up of a logo&#10;&#10;Description automatically generated">
              <a:extLst>
                <a:ext uri="{FF2B5EF4-FFF2-40B4-BE49-F238E27FC236}">
                  <a16:creationId xmlns:a16="http://schemas.microsoft.com/office/drawing/2014/main" id="{4AD52FBB-14CE-48BF-86CB-C14042ECD2CD}"/>
                </a:ext>
              </a:extLst>
            </p:cNvPr>
            <p:cNvPicPr>
              <a:picLocks noChangeAspect="1"/>
            </p:cNvPicPr>
            <p:nvPr/>
          </p:nvPicPr>
          <p:blipFill>
            <a:blip r:embed="rId5"/>
            <a:stretch>
              <a:fillRect/>
            </a:stretch>
          </p:blipFill>
          <p:spPr>
            <a:xfrm>
              <a:off x="8578864" y="6398459"/>
              <a:ext cx="421300" cy="421300"/>
            </a:xfrm>
            <a:prstGeom prst="rect">
              <a:avLst/>
            </a:prstGeom>
            <a:noFill/>
            <a:ln cap="flat">
              <a:noFill/>
            </a:ln>
          </p:spPr>
        </p:pic>
      </p:grpSp>
      <p:pic>
        <p:nvPicPr>
          <p:cNvPr id="9" name="Picture 11" descr="A picture containing table&#10;&#10;Description automatically generated">
            <a:extLst>
              <a:ext uri="{FF2B5EF4-FFF2-40B4-BE49-F238E27FC236}">
                <a16:creationId xmlns:a16="http://schemas.microsoft.com/office/drawing/2014/main" id="{6309FFC3-32C1-4CAD-B538-F23AF2D20FD1}"/>
              </a:ext>
            </a:extLst>
          </p:cNvPr>
          <p:cNvPicPr>
            <a:picLocks noChangeAspect="1"/>
          </p:cNvPicPr>
          <p:nvPr/>
        </p:nvPicPr>
        <p:blipFill>
          <a:blip r:embed="rId6"/>
          <a:stretch>
            <a:fillRect/>
          </a:stretch>
        </p:blipFill>
        <p:spPr>
          <a:xfrm>
            <a:off x="277730" y="2836743"/>
            <a:ext cx="3324264" cy="2003176"/>
          </a:xfrm>
          <a:prstGeom prst="rect">
            <a:avLst/>
          </a:prstGeom>
          <a:noFill/>
          <a:ln cap="flat">
            <a:noFill/>
          </a:ln>
        </p:spPr>
      </p:pic>
      <p:sp>
        <p:nvSpPr>
          <p:cNvPr id="10" name="Rectangle 12">
            <a:extLst>
              <a:ext uri="{FF2B5EF4-FFF2-40B4-BE49-F238E27FC236}">
                <a16:creationId xmlns:a16="http://schemas.microsoft.com/office/drawing/2014/main" id="{81BB3F98-D24C-4F17-A58B-ACE1DECDC4EB}"/>
              </a:ext>
            </a:extLst>
          </p:cNvPr>
          <p:cNvSpPr/>
          <p:nvPr/>
        </p:nvSpPr>
        <p:spPr>
          <a:xfrm>
            <a:off x="0" y="4320503"/>
            <a:ext cx="5748393" cy="206210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0" baseline="0">
                <a:solidFill>
                  <a:srgbClr val="222222"/>
                </a:solidFill>
                <a:uFillTx/>
                <a:latin typeface="Arial"/>
                <a:ea typeface="Arial"/>
                <a:cs typeface="Arial"/>
              </a:rPr>
              <a:t>JOIN TODAY!</a:t>
            </a:r>
            <a:endParaRPr lang="en-US" sz="1800" b="1" i="0" u="none" strike="noStrike" kern="0" cap="none" spc="0" baseline="0">
              <a:solidFill>
                <a:srgbClr val="222222"/>
              </a:solidFill>
              <a:uFillTx/>
              <a:latin typeface="Arial"/>
              <a:ea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0" cap="none" spc="0" baseline="0">
              <a:solidFill>
                <a:srgbClr val="EB5A0C"/>
              </a:solidFill>
              <a:uFillTx/>
              <a:latin typeface="Arial"/>
              <a:ea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Arial"/>
                <a:ea typeface="Arial"/>
                <a:cs typeface="Arial"/>
              </a:rPr>
              <a:t>1) Create and account on </a:t>
            </a:r>
            <a:r>
              <a:rPr lang="en-US" sz="1600" b="1" i="0" u="sng" strike="noStrike" kern="0" cap="none" spc="0" baseline="0">
                <a:solidFill>
                  <a:srgbClr val="000000"/>
                </a:solidFill>
                <a:uFillTx/>
                <a:latin typeface="Arial"/>
                <a:ea typeface="Arial"/>
                <a:cs typeface="Arial"/>
                <a:hlinkClick r:id="rId7"/>
              </a:rPr>
              <a:t>Quorum</a:t>
            </a:r>
            <a:br>
              <a:rPr lang="en-US" sz="1600" b="0" i="0" u="none" strike="noStrike" kern="0" cap="none" spc="0" baseline="0">
                <a:solidFill>
                  <a:srgbClr val="222222"/>
                </a:solidFill>
                <a:uFillTx/>
                <a:latin typeface="Arial"/>
                <a:ea typeface="Arial"/>
                <a:cs typeface="Arial"/>
              </a:rPr>
            </a:br>
            <a:r>
              <a:rPr lang="en-US" sz="1600" b="0" i="0" u="none" strike="noStrike" kern="0" cap="none" spc="0" baseline="0">
                <a:solidFill>
                  <a:srgbClr val="000000"/>
                </a:solidFill>
                <a:uFillTx/>
                <a:latin typeface="Arial"/>
                <a:ea typeface="Arial"/>
                <a:cs typeface="Arial"/>
              </a:rPr>
              <a:t>2) Click on the "Join Group" button on the </a:t>
            </a:r>
            <a:r>
              <a:rPr lang="en-US" sz="1600" b="0" i="0" u="sng" strike="noStrike" kern="0" cap="none" spc="0" baseline="0">
                <a:solidFill>
                  <a:srgbClr val="007C89"/>
                </a:solidFill>
                <a:uFillTx/>
                <a:latin typeface="Arial"/>
                <a:ea typeface="Arial"/>
                <a:cs typeface="Arial"/>
                <a:hlinkClick r:id="rId8"/>
              </a:rPr>
              <a:t>E-QIP CoP</a:t>
            </a:r>
            <a:br>
              <a:rPr lang="en-US" sz="1600" b="0" i="0" u="none" strike="noStrike" kern="0" cap="none" spc="0" baseline="0">
                <a:solidFill>
                  <a:srgbClr val="222222"/>
                </a:solidFill>
                <a:uFillTx/>
                <a:latin typeface="Arial"/>
                <a:ea typeface="Arial"/>
                <a:cs typeface="Arial"/>
              </a:rPr>
            </a:br>
            <a:r>
              <a:rPr lang="en-US" sz="1600" b="0" i="0" u="none" strike="noStrike" kern="0" cap="none" spc="0" baseline="0">
                <a:solidFill>
                  <a:srgbClr val="222222"/>
                </a:solidFill>
                <a:uFillTx/>
                <a:latin typeface="Arial"/>
                <a:ea typeface="Arial"/>
                <a:cs typeface="Arial"/>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Arial"/>
                <a:ea typeface="Arial"/>
                <a:cs typeface="Arial"/>
              </a:rPr>
              <a:t>Don't forget to click the </a:t>
            </a:r>
            <a:r>
              <a:rPr lang="en-US" sz="1600" b="1" i="0" u="none" strike="noStrike" kern="0" cap="none" spc="0" baseline="0">
                <a:solidFill>
                  <a:srgbClr val="000000"/>
                </a:solidFill>
                <a:uFillTx/>
                <a:latin typeface="Arial"/>
                <a:ea typeface="Arial"/>
                <a:cs typeface="Arial"/>
              </a:rPr>
              <a:t>SUBSCRIBE TO UPDATES</a:t>
            </a:r>
            <a:r>
              <a:rPr lang="en-US" sz="1600" b="0" i="0" u="none" strike="noStrike" kern="0" cap="none" spc="0" baseline="0">
                <a:solidFill>
                  <a:srgbClr val="000000"/>
                </a:solidFill>
                <a:uFillTx/>
                <a:latin typeface="Arial"/>
                <a:ea typeface="Arial"/>
                <a:cs typeface="Arial"/>
              </a:rPr>
              <a:t> button in the group to get notified when there's new activity!</a:t>
            </a:r>
          </a:p>
          <a:p>
            <a:pPr marL="0" marR="0" lvl="0" indent="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endParaRPr lang="en-US" sz="1600" b="1" i="0" u="none" strike="noStrike" kern="0" cap="none" spc="0" baseline="0">
              <a:solidFill>
                <a:srgbClr val="222222"/>
              </a:solidFill>
              <a:uFillTx/>
              <a:latin typeface="Helvetica" pitchFamily="34"/>
              <a:ea typeface="Arial"/>
              <a:cs typeface="Arial"/>
            </a:endParaRPr>
          </a:p>
        </p:txBody>
      </p:sp>
      <p:pic>
        <p:nvPicPr>
          <p:cNvPr id="11" name="Google Shape;2152;p135">
            <a:extLst>
              <a:ext uri="{FF2B5EF4-FFF2-40B4-BE49-F238E27FC236}">
                <a16:creationId xmlns:a16="http://schemas.microsoft.com/office/drawing/2014/main" id="{28B479CF-F1B2-4B11-893A-E51B2901510B}"/>
              </a:ext>
            </a:extLst>
          </p:cNvPr>
          <p:cNvPicPr>
            <a:picLocks noChangeAspect="1"/>
          </p:cNvPicPr>
          <p:nvPr/>
        </p:nvPicPr>
        <p:blipFill>
          <a:blip r:embed="rId9">
            <a:alphaModFix/>
          </a:blip>
          <a:srcRect/>
          <a:stretch>
            <a:fillRect/>
          </a:stretch>
        </p:blipFill>
        <p:spPr>
          <a:xfrm>
            <a:off x="4779001" y="2713655"/>
            <a:ext cx="1922736" cy="1729935"/>
          </a:xfrm>
          <a:prstGeom prst="rect">
            <a:avLst/>
          </a:prstGeom>
          <a:noFill/>
          <a:ln cap="flat">
            <a:noFill/>
          </a:ln>
        </p:spPr>
      </p:pic>
      <p:sp>
        <p:nvSpPr>
          <p:cNvPr id="12" name="Google Shape;2153;p135">
            <a:extLst>
              <a:ext uri="{FF2B5EF4-FFF2-40B4-BE49-F238E27FC236}">
                <a16:creationId xmlns:a16="http://schemas.microsoft.com/office/drawing/2014/main" id="{D05E2583-61EA-4218-9594-5106B13620E1}"/>
              </a:ext>
            </a:extLst>
          </p:cNvPr>
          <p:cNvSpPr txBox="1"/>
          <p:nvPr/>
        </p:nvSpPr>
        <p:spPr>
          <a:xfrm>
            <a:off x="6043498" y="4266965"/>
            <a:ext cx="2805406" cy="156962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00B0F0"/>
                </a:solidFill>
                <a:uFillTx/>
                <a:latin typeface="Arial"/>
                <a:ea typeface="Arial"/>
                <a:cs typeface="Arial"/>
              </a:rPr>
              <a:t>Follow us @EQIP_ON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00B0F0"/>
                </a:solidFill>
                <a:uFillTx/>
                <a:latin typeface="Arial"/>
                <a:ea typeface="Arial"/>
                <a:cs typeface="Arial"/>
              </a:rPr>
              <a:t>Tag us using </a:t>
            </a:r>
            <a:r>
              <a:rPr lang="en-US" sz="2400" b="1" i="0" u="none" strike="noStrike" kern="0" cap="none" spc="0" baseline="0">
                <a:solidFill>
                  <a:srgbClr val="00B0F0"/>
                </a:solidFill>
                <a:uFillTx/>
                <a:latin typeface="Arial"/>
                <a:ea typeface="Arial"/>
                <a:cs typeface="Arial"/>
              </a:rPr>
              <a:t>#EQIPON</a:t>
            </a:r>
            <a:endParaRPr lang="en-US" sz="2400" b="0" i="0" u="none" strike="noStrike" kern="0" cap="none" spc="0" baseline="0">
              <a:solidFill>
                <a:srgbClr val="000000"/>
              </a:solidFill>
              <a:uFillTx/>
              <a:latin typeface="Arial"/>
              <a:ea typeface="Arial"/>
              <a:cs typeface="Arial"/>
            </a:endParaRPr>
          </a:p>
        </p:txBody>
      </p:sp>
      <p:pic>
        <p:nvPicPr>
          <p:cNvPr id="13" name="Picture 15" descr="A picture containing drawing&#10;&#10;Description automatically generated">
            <a:extLst>
              <a:ext uri="{FF2B5EF4-FFF2-40B4-BE49-F238E27FC236}">
                <a16:creationId xmlns:a16="http://schemas.microsoft.com/office/drawing/2014/main" id="{62B5C977-6C11-4022-A252-982ED31877E3}"/>
              </a:ext>
            </a:extLst>
          </p:cNvPr>
          <p:cNvPicPr>
            <a:picLocks noChangeAspect="1"/>
          </p:cNvPicPr>
          <p:nvPr/>
        </p:nvPicPr>
        <p:blipFill>
          <a:blip r:embed="rId10"/>
          <a:stretch>
            <a:fillRect/>
          </a:stretch>
        </p:blipFill>
        <p:spPr>
          <a:xfrm>
            <a:off x="7220495" y="2734385"/>
            <a:ext cx="1628400" cy="1628400"/>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name="Slide58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41B4-60C5-434D-B826-669FF3FF2FFB}"/>
              </a:ext>
            </a:extLst>
          </p:cNvPr>
          <p:cNvSpPr txBox="1">
            <a:spLocks noGrp="1"/>
          </p:cNvSpPr>
          <p:nvPr>
            <p:ph type="title"/>
          </p:nvPr>
        </p:nvSpPr>
        <p:spPr>
          <a:xfrm>
            <a:off x="774121" y="278800"/>
            <a:ext cx="7543800" cy="1450759"/>
          </a:xfrm>
          <a:prstGeom prst="rect">
            <a:avLst/>
          </a:prstGeom>
          <a:noFill/>
          <a:ln>
            <a:noFill/>
          </a:ln>
        </p:spPr>
        <p:txBody>
          <a:bodyPr vert="horz" wrap="square" lIns="91421" tIns="45701" rIns="91421" bIns="45701" anchor="b" anchorCtr="0" compatLnSpc="1">
            <a:normAutofit/>
          </a:bodyPr>
          <a:lstStyle/>
          <a:p>
            <a:pPr lvl="0"/>
            <a:r>
              <a:rPr lang="en-US" sz="4400"/>
              <a:t>Using Zoom Together!</a:t>
            </a:r>
          </a:p>
        </p:txBody>
      </p:sp>
      <p:sp>
        <p:nvSpPr>
          <p:cNvPr id="3" name="Text Placeholder 2">
            <a:extLst>
              <a:ext uri="{FF2B5EF4-FFF2-40B4-BE49-F238E27FC236}">
                <a16:creationId xmlns:a16="http://schemas.microsoft.com/office/drawing/2014/main" id="{F87DFD05-5EF7-4E29-BB6B-C2483DFAD1BE}"/>
              </a:ext>
            </a:extLst>
          </p:cNvPr>
          <p:cNvSpPr txBox="1">
            <a:spLocks noGrp="1"/>
          </p:cNvSpPr>
          <p:nvPr>
            <p:ph idx="1"/>
          </p:nvPr>
        </p:nvSpPr>
        <p:spPr>
          <a:xfrm>
            <a:off x="763862" y="1797573"/>
            <a:ext cx="7645508" cy="4104458"/>
          </a:xfrm>
          <a:prstGeom prst="rect">
            <a:avLst/>
          </a:prstGeom>
          <a:noFill/>
          <a:ln>
            <a:noFill/>
          </a:ln>
        </p:spPr>
        <p:txBody>
          <a:bodyPr vert="horz" wrap="square" lIns="0" tIns="45701" rIns="0" bIns="45701" anchor="t" anchorCtr="0" compatLnSpc="1">
            <a:normAutofit/>
          </a:bodyPr>
          <a:lstStyle/>
          <a:p>
            <a:pPr lvl="0" indent="-342900">
              <a:buSzPts val="1800"/>
            </a:pPr>
            <a:r>
              <a:rPr lang="en-US" sz="2800">
                <a:solidFill>
                  <a:srgbClr val="3CAA9D"/>
                </a:solidFill>
              </a:rPr>
              <a:t>During the session if you want to contribute but not speak please use the chat function at the right hand of the toolbar </a:t>
            </a:r>
          </a:p>
        </p:txBody>
      </p:sp>
      <p:pic>
        <p:nvPicPr>
          <p:cNvPr id="4" name="Picture 4">
            <a:extLst>
              <a:ext uri="{FF2B5EF4-FFF2-40B4-BE49-F238E27FC236}">
                <a16:creationId xmlns:a16="http://schemas.microsoft.com/office/drawing/2014/main" id="{B06DC1C3-C63F-40BD-B12D-6EC9757D78CF}"/>
              </a:ext>
            </a:extLst>
          </p:cNvPr>
          <p:cNvPicPr>
            <a:picLocks noChangeAspect="1"/>
          </p:cNvPicPr>
          <p:nvPr/>
        </p:nvPicPr>
        <p:blipFill>
          <a:blip r:embed="rId3"/>
          <a:stretch>
            <a:fillRect/>
          </a:stretch>
        </p:blipFill>
        <p:spPr>
          <a:xfrm>
            <a:off x="2218343" y="3300865"/>
            <a:ext cx="4736527" cy="3003200"/>
          </a:xfrm>
          <a:prstGeom prst="rect">
            <a:avLst/>
          </a:prstGeom>
          <a:noFill/>
          <a:ln cap="flat">
            <a:noFill/>
          </a:ln>
        </p:spPr>
      </p:pic>
      <p:sp>
        <p:nvSpPr>
          <p:cNvPr id="5" name="Oval 5">
            <a:extLst>
              <a:ext uri="{FF2B5EF4-FFF2-40B4-BE49-F238E27FC236}">
                <a16:creationId xmlns:a16="http://schemas.microsoft.com/office/drawing/2014/main" id="{E59A2861-D04E-4D19-A89A-74E07C567AA9}"/>
              </a:ext>
            </a:extLst>
          </p:cNvPr>
          <p:cNvSpPr/>
          <p:nvPr/>
        </p:nvSpPr>
        <p:spPr>
          <a:xfrm>
            <a:off x="5519885" y="5568997"/>
            <a:ext cx="819265" cy="66605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76196" cap="flat">
            <a:solidFill>
              <a:srgbClr val="B05C0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50" b="0" i="0" u="none" strike="noStrike" kern="0" cap="none" spc="0" baseline="0">
              <a:solidFill>
                <a:srgbClr val="FFFFFF"/>
              </a:solidFill>
              <a:uFillTx/>
              <a:latin typeface="Arial"/>
            </a:endParaRPr>
          </a:p>
        </p:txBody>
      </p:sp>
      <p:grpSp>
        <p:nvGrpSpPr>
          <p:cNvPr id="6" name="Group 6">
            <a:extLst>
              <a:ext uri="{FF2B5EF4-FFF2-40B4-BE49-F238E27FC236}">
                <a16:creationId xmlns:a16="http://schemas.microsoft.com/office/drawing/2014/main" id="{F9778CDB-4E31-4C7A-8725-106AD264CB37}"/>
              </a:ext>
            </a:extLst>
          </p:cNvPr>
          <p:cNvGrpSpPr/>
          <p:nvPr/>
        </p:nvGrpSpPr>
        <p:grpSpPr>
          <a:xfrm>
            <a:off x="0" y="6304065"/>
            <a:ext cx="9144000" cy="553943"/>
            <a:chOff x="0" y="6304065"/>
            <a:chExt cx="9144000" cy="553943"/>
          </a:xfrm>
        </p:grpSpPr>
        <p:sp>
          <p:nvSpPr>
            <p:cNvPr id="7" name="Rectangle 8">
              <a:extLst>
                <a:ext uri="{FF2B5EF4-FFF2-40B4-BE49-F238E27FC236}">
                  <a16:creationId xmlns:a16="http://schemas.microsoft.com/office/drawing/2014/main" id="{68D9C825-F0F0-4245-A61A-B6E7EB2C4A0C}"/>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8" name="Rectangle 9">
              <a:extLst>
                <a:ext uri="{FF2B5EF4-FFF2-40B4-BE49-F238E27FC236}">
                  <a16:creationId xmlns:a16="http://schemas.microsoft.com/office/drawing/2014/main" id="{45E8D541-A0C9-4655-B33D-FA88FE76253A}"/>
                </a:ext>
              </a:extLst>
            </p:cNvPr>
            <p:cNvSpPr/>
            <p:nvPr/>
          </p:nvSpPr>
          <p:spPr>
            <a:xfrm>
              <a:off x="0" y="6304065"/>
              <a:ext cx="9144000" cy="8646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pic>
          <p:nvPicPr>
            <p:cNvPr id="9" name="Picture 10" descr="A close up of a logo&#10;&#10;Description automatically generated">
              <a:extLst>
                <a:ext uri="{FF2B5EF4-FFF2-40B4-BE49-F238E27FC236}">
                  <a16:creationId xmlns:a16="http://schemas.microsoft.com/office/drawing/2014/main" id="{B0676DCF-6BE9-4287-B187-EE53E74A717E}"/>
                </a:ext>
              </a:extLst>
            </p:cNvPr>
            <p:cNvPicPr>
              <a:picLocks noChangeAspect="1"/>
            </p:cNvPicPr>
            <p:nvPr/>
          </p:nvPicPr>
          <p:blipFill>
            <a:blip r:embed="rId4"/>
            <a:stretch>
              <a:fillRect/>
            </a:stretch>
          </p:blipFill>
          <p:spPr>
            <a:xfrm>
              <a:off x="8578864" y="6398459"/>
              <a:ext cx="421300" cy="421300"/>
            </a:xfrm>
            <a:prstGeom prst="rect">
              <a:avLst/>
            </a:prstGeom>
            <a:noFill/>
            <a:ln cap="flat">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name="Slide614">
    <p:spTree>
      <p:nvGrpSpPr>
        <p:cNvPr id="1" name=""/>
        <p:cNvGrpSpPr/>
        <p:nvPr/>
      </p:nvGrpSpPr>
      <p:grpSpPr>
        <a:xfrm>
          <a:off x="0" y="0"/>
          <a:ext cx="0" cy="0"/>
          <a:chOff x="0" y="0"/>
          <a:chExt cx="0" cy="0"/>
        </a:xfrm>
      </p:grpSpPr>
      <p:sp>
        <p:nvSpPr>
          <p:cNvPr id="2" name="Google Shape;2102;p131">
            <a:extLst>
              <a:ext uri="{FF2B5EF4-FFF2-40B4-BE49-F238E27FC236}">
                <a16:creationId xmlns:a16="http://schemas.microsoft.com/office/drawing/2014/main" id="{2CF4703F-BA31-48EA-A3C7-25EC8DC84019}"/>
              </a:ext>
            </a:extLst>
          </p:cNvPr>
          <p:cNvSpPr txBox="1">
            <a:spLocks noGrp="1"/>
          </p:cNvSpPr>
          <p:nvPr>
            <p:ph type="title"/>
          </p:nvPr>
        </p:nvSpPr>
        <p:spPr>
          <a:xfrm>
            <a:off x="208062" y="9"/>
            <a:ext cx="8554934" cy="1185364"/>
          </a:xfrm>
          <a:prstGeom prst="rect">
            <a:avLst/>
          </a:prstGeom>
          <a:noFill/>
          <a:ln>
            <a:noFill/>
          </a:ln>
        </p:spPr>
        <p:txBody>
          <a:bodyPr vert="horz" wrap="square" lIns="51425" tIns="25703" rIns="51425" bIns="25703" anchor="b" anchorCtr="0" compatLnSpc="1">
            <a:normAutofit/>
          </a:bodyPr>
          <a:lstStyle/>
          <a:p>
            <a:pPr lvl="0"/>
            <a:r>
              <a:rPr lang="en-CA" sz="4400"/>
              <a:t>Quick QI Webinars &amp; Newsletter</a:t>
            </a:r>
          </a:p>
        </p:txBody>
      </p:sp>
      <p:sp>
        <p:nvSpPr>
          <p:cNvPr id="3" name="Google Shape;2103;p131">
            <a:extLst>
              <a:ext uri="{FF2B5EF4-FFF2-40B4-BE49-F238E27FC236}">
                <a16:creationId xmlns:a16="http://schemas.microsoft.com/office/drawing/2014/main" id="{A81FF8BB-1D62-4745-8078-1B73DD94E380}"/>
              </a:ext>
            </a:extLst>
          </p:cNvPr>
          <p:cNvSpPr txBox="1">
            <a:spLocks noGrp="1"/>
          </p:cNvSpPr>
          <p:nvPr>
            <p:ph idx="1"/>
          </p:nvPr>
        </p:nvSpPr>
        <p:spPr>
          <a:xfrm>
            <a:off x="3275856" y="1809103"/>
            <a:ext cx="5005699" cy="4650702"/>
          </a:xfrm>
          <a:prstGeom prst="rect">
            <a:avLst/>
          </a:prstGeom>
          <a:noFill/>
          <a:ln>
            <a:noFill/>
          </a:ln>
        </p:spPr>
        <p:txBody>
          <a:bodyPr vert="horz" wrap="square" lIns="0" tIns="25703" rIns="0" bIns="25703" anchor="t" anchorCtr="0" compatLnSpc="1">
            <a:normAutofit/>
          </a:bodyPr>
          <a:lstStyle/>
          <a:p>
            <a:pPr marL="0" lvl="0" indent="0">
              <a:lnSpc>
                <a:spcPct val="80000"/>
              </a:lnSpc>
              <a:spcBef>
                <a:spcPts val="0"/>
              </a:spcBef>
              <a:buNone/>
            </a:pPr>
            <a:r>
              <a:rPr lang="en-US" b="1">
                <a:solidFill>
                  <a:srgbClr val="595959"/>
                </a:solidFill>
              </a:rPr>
              <a:t>E-QIP’s Quick QI webinar series now available online!  </a:t>
            </a:r>
            <a:endParaRPr lang="en-US">
              <a:solidFill>
                <a:srgbClr val="595959"/>
              </a:solidFill>
            </a:endParaRPr>
          </a:p>
          <a:p>
            <a:pPr marL="342900" lvl="0" indent="-342900">
              <a:lnSpc>
                <a:spcPct val="80000"/>
              </a:lnSpc>
              <a:spcBef>
                <a:spcPts val="990"/>
              </a:spcBef>
              <a:buFont typeface="Arial" pitchFamily="34"/>
              <a:buChar char="•"/>
            </a:pPr>
            <a:r>
              <a:rPr lang="en-US">
                <a:solidFill>
                  <a:srgbClr val="595959"/>
                </a:solidFill>
              </a:rPr>
              <a:t>For refreshing knowledge on the </a:t>
            </a:r>
            <a:r>
              <a:rPr lang="en-US" i="1">
                <a:solidFill>
                  <a:srgbClr val="595959"/>
                </a:solidFill>
              </a:rPr>
              <a:t>Model for Improvement</a:t>
            </a:r>
            <a:endParaRPr lang="en-US">
              <a:solidFill>
                <a:srgbClr val="595959"/>
              </a:solidFill>
            </a:endParaRPr>
          </a:p>
          <a:p>
            <a:pPr marL="342900" lvl="0" indent="-342900">
              <a:lnSpc>
                <a:spcPct val="80000"/>
              </a:lnSpc>
              <a:spcBef>
                <a:spcPts val="990"/>
              </a:spcBef>
              <a:buFont typeface="Arial" pitchFamily="34"/>
              <a:buChar char="•"/>
            </a:pPr>
            <a:r>
              <a:rPr lang="en-US">
                <a:solidFill>
                  <a:srgbClr val="595959"/>
                </a:solidFill>
              </a:rPr>
              <a:t>A series of 9 webinars which are 20-30 minutes each</a:t>
            </a:r>
          </a:p>
          <a:p>
            <a:pPr marL="342900" lvl="0" indent="-342900">
              <a:lnSpc>
                <a:spcPct val="80000"/>
              </a:lnSpc>
              <a:spcBef>
                <a:spcPts val="990"/>
              </a:spcBef>
              <a:buFont typeface="Arial" pitchFamily="34"/>
              <a:buChar char="•"/>
            </a:pPr>
            <a:r>
              <a:rPr lang="en-US">
                <a:solidFill>
                  <a:srgbClr val="595959"/>
                </a:solidFill>
              </a:rPr>
              <a:t>Based on our coach’s first-hand experiences and case studies</a:t>
            </a:r>
          </a:p>
          <a:p>
            <a:pPr marL="342900" lvl="0" indent="-342900">
              <a:lnSpc>
                <a:spcPct val="80000"/>
              </a:lnSpc>
              <a:spcBef>
                <a:spcPts val="990"/>
              </a:spcBef>
              <a:buFont typeface="Arial" pitchFamily="34"/>
              <a:buChar char="•"/>
            </a:pPr>
            <a:endParaRPr lang="en-US">
              <a:solidFill>
                <a:srgbClr val="595959"/>
              </a:solidFill>
            </a:endParaRPr>
          </a:p>
          <a:p>
            <a:pPr marL="0" lvl="0" indent="0">
              <a:spcBef>
                <a:spcPts val="0"/>
              </a:spcBef>
              <a:buNone/>
            </a:pPr>
            <a:r>
              <a:rPr lang="en-US" b="1">
                <a:solidFill>
                  <a:srgbClr val="595959"/>
                </a:solidFill>
              </a:rPr>
              <a:t>Join our mailing list to stay informed of future webinars and training events:</a:t>
            </a:r>
            <a:r>
              <a:rPr lang="en-US" b="1"/>
              <a:t> </a:t>
            </a:r>
          </a:p>
          <a:p>
            <a:pPr marL="0" lvl="0" indent="0">
              <a:spcBef>
                <a:spcPts val="0"/>
              </a:spcBef>
              <a:buNone/>
            </a:pPr>
            <a:endParaRPr lang="en-US" b="1" u="sng">
              <a:solidFill>
                <a:srgbClr val="6B9F25"/>
              </a:solidFill>
            </a:endParaRPr>
          </a:p>
          <a:p>
            <a:pPr marL="0" lvl="0" indent="0" algn="ctr">
              <a:spcBef>
                <a:spcPts val="0"/>
              </a:spcBef>
              <a:buNone/>
            </a:pPr>
            <a:r>
              <a:rPr lang="en-US" u="sng">
                <a:solidFill>
                  <a:srgbClr val="6B9F25"/>
                </a:solidFill>
                <a:hlinkClick r:id="rId3"/>
              </a:rPr>
              <a:t>http://eepurl.com/b1A5EX</a:t>
            </a:r>
            <a:endParaRPr lang="en-US"/>
          </a:p>
          <a:p>
            <a:pPr marL="0" lvl="0" indent="0">
              <a:lnSpc>
                <a:spcPct val="80000"/>
              </a:lnSpc>
              <a:spcBef>
                <a:spcPts val="990"/>
              </a:spcBef>
              <a:buNone/>
            </a:pPr>
            <a:endParaRPr lang="en-US"/>
          </a:p>
        </p:txBody>
      </p:sp>
      <p:sp>
        <p:nvSpPr>
          <p:cNvPr id="4" name="Google Shape;2106;p131">
            <a:extLst>
              <a:ext uri="{FF2B5EF4-FFF2-40B4-BE49-F238E27FC236}">
                <a16:creationId xmlns:a16="http://schemas.microsoft.com/office/drawing/2014/main" id="{E0139BA2-7029-4034-B6C3-F72FF6EC763B}"/>
              </a:ext>
            </a:extLst>
          </p:cNvPr>
          <p:cNvSpPr txBox="1"/>
          <p:nvPr/>
        </p:nvSpPr>
        <p:spPr>
          <a:xfrm>
            <a:off x="2463174" y="5138827"/>
            <a:ext cx="1042992" cy="205383"/>
          </a:xfrm>
          <a:prstGeom prst="rect">
            <a:avLst/>
          </a:prstGeom>
          <a:noFill/>
          <a:ln cap="flat">
            <a:noFill/>
          </a:ln>
        </p:spPr>
        <p:txBody>
          <a:bodyPr vert="horz" wrap="square" lIns="51425" tIns="25703" rIns="51425" bIns="2570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A" sz="675" b="0" i="0" u="none" strike="noStrike" kern="0" cap="none" spc="0" baseline="0">
                <a:solidFill>
                  <a:srgbClr val="FFFFFF"/>
                </a:solidFill>
                <a:uFillTx/>
                <a:latin typeface="Arial"/>
                <a:ea typeface="Arial"/>
                <a:cs typeface="Arial"/>
              </a:rPr>
              <a:t>October 31st, 2019</a:t>
            </a:r>
            <a:endParaRPr lang="en-CA" sz="1400" b="0" i="0" u="none" strike="noStrike" kern="0" cap="none" spc="0" baseline="0">
              <a:solidFill>
                <a:srgbClr val="000000"/>
              </a:solidFill>
              <a:uFillTx/>
              <a:latin typeface="Arial"/>
              <a:ea typeface="Arial"/>
              <a:cs typeface="Arial"/>
            </a:endParaRPr>
          </a:p>
        </p:txBody>
      </p:sp>
      <p:pic>
        <p:nvPicPr>
          <p:cNvPr id="5" name="Google Shape;2107;p131">
            <a:hlinkClick r:id="rId4"/>
            <a:extLst>
              <a:ext uri="{FF2B5EF4-FFF2-40B4-BE49-F238E27FC236}">
                <a16:creationId xmlns:a16="http://schemas.microsoft.com/office/drawing/2014/main" id="{E459940D-9D0B-4C21-ADBA-B0351798197B}"/>
              </a:ext>
            </a:extLst>
          </p:cNvPr>
          <p:cNvPicPr>
            <a:picLocks noChangeAspect="1"/>
          </p:cNvPicPr>
          <p:nvPr/>
        </p:nvPicPr>
        <p:blipFill>
          <a:blip r:embed="rId5">
            <a:alphaModFix/>
          </a:blip>
          <a:srcRect/>
          <a:stretch>
            <a:fillRect/>
          </a:stretch>
        </p:blipFill>
        <p:spPr>
          <a:xfrm>
            <a:off x="758366" y="1388196"/>
            <a:ext cx="1625053" cy="977649"/>
          </a:xfrm>
          <a:prstGeom prst="rect">
            <a:avLst/>
          </a:prstGeom>
          <a:noFill/>
          <a:ln cap="flat">
            <a:noFill/>
          </a:ln>
        </p:spPr>
      </p:pic>
      <p:grpSp>
        <p:nvGrpSpPr>
          <p:cNvPr id="6" name="Group 3">
            <a:extLst>
              <a:ext uri="{FF2B5EF4-FFF2-40B4-BE49-F238E27FC236}">
                <a16:creationId xmlns:a16="http://schemas.microsoft.com/office/drawing/2014/main" id="{644B1CED-5B8E-4520-B851-EDB91F6437BB}"/>
              </a:ext>
            </a:extLst>
          </p:cNvPr>
          <p:cNvGrpSpPr/>
          <p:nvPr/>
        </p:nvGrpSpPr>
        <p:grpSpPr>
          <a:xfrm>
            <a:off x="0" y="6298058"/>
            <a:ext cx="9144000" cy="559941"/>
            <a:chOff x="0" y="6298058"/>
            <a:chExt cx="9144000" cy="559941"/>
          </a:xfrm>
        </p:grpSpPr>
        <p:sp>
          <p:nvSpPr>
            <p:cNvPr id="7" name="Rectangle 11">
              <a:extLst>
                <a:ext uri="{FF2B5EF4-FFF2-40B4-BE49-F238E27FC236}">
                  <a16:creationId xmlns:a16="http://schemas.microsoft.com/office/drawing/2014/main" id="{F358A2AC-AD73-4EDF-9B2B-25B5C2BF9D32}"/>
                </a:ext>
              </a:extLst>
            </p:cNvPr>
            <p:cNvSpPr/>
            <p:nvPr/>
          </p:nvSpPr>
          <p:spPr>
            <a:xfrm>
              <a:off x="0" y="6380253"/>
              <a:ext cx="9144000" cy="477746"/>
            </a:xfrm>
            <a:prstGeom prst="rect">
              <a:avLst/>
            </a:prstGeom>
            <a:solidFill>
              <a:srgbClr val="03B0A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8" name="Rectangle 12">
              <a:extLst>
                <a:ext uri="{FF2B5EF4-FFF2-40B4-BE49-F238E27FC236}">
                  <a16:creationId xmlns:a16="http://schemas.microsoft.com/office/drawing/2014/main" id="{9B711E6B-5BCF-45A9-B080-BF1E1371B832}"/>
                </a:ext>
              </a:extLst>
            </p:cNvPr>
            <p:cNvSpPr/>
            <p:nvPr/>
          </p:nvSpPr>
          <p:spPr>
            <a:xfrm>
              <a:off x="0" y="6298058"/>
              <a:ext cx="9144000" cy="8219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grpSp>
      <p:pic>
        <p:nvPicPr>
          <p:cNvPr id="9" name="Picture 2" descr="A close up of a logo&#10;&#10;Description generated with high confidence">
            <a:extLst>
              <a:ext uri="{FF2B5EF4-FFF2-40B4-BE49-F238E27FC236}">
                <a16:creationId xmlns:a16="http://schemas.microsoft.com/office/drawing/2014/main" id="{6294E5C9-4CA9-4073-9731-2BB5DA85FFAF}"/>
              </a:ext>
            </a:extLst>
          </p:cNvPr>
          <p:cNvPicPr>
            <a:picLocks noChangeAspect="1"/>
          </p:cNvPicPr>
          <p:nvPr/>
        </p:nvPicPr>
        <p:blipFill>
          <a:blip r:embed="rId6"/>
          <a:stretch>
            <a:fillRect/>
          </a:stretch>
        </p:blipFill>
        <p:spPr>
          <a:xfrm>
            <a:off x="8673294" y="6460492"/>
            <a:ext cx="333326" cy="333326"/>
          </a:xfrm>
          <a:prstGeom prst="rect">
            <a:avLst/>
          </a:prstGeom>
          <a:noFill/>
          <a:ln cap="flat">
            <a:noFill/>
          </a:ln>
        </p:spPr>
      </p:pic>
      <p:pic>
        <p:nvPicPr>
          <p:cNvPr id="10" name="Picture 3" descr="A screenshot of a cell phone&#10;&#10;Description generated with very high confidence">
            <a:extLst>
              <a:ext uri="{FF2B5EF4-FFF2-40B4-BE49-F238E27FC236}">
                <a16:creationId xmlns:a16="http://schemas.microsoft.com/office/drawing/2014/main" id="{B9010C69-DB47-41F9-B56D-AB913092A4B3}"/>
              </a:ext>
            </a:extLst>
          </p:cNvPr>
          <p:cNvPicPr>
            <a:picLocks noChangeAspect="1"/>
          </p:cNvPicPr>
          <p:nvPr/>
        </p:nvPicPr>
        <p:blipFill>
          <a:blip r:embed="rId7"/>
          <a:stretch>
            <a:fillRect/>
          </a:stretch>
        </p:blipFill>
        <p:spPr>
          <a:xfrm>
            <a:off x="392762" y="2748357"/>
            <a:ext cx="2453481" cy="2925979"/>
          </a:xfrm>
          <a:prstGeom prst="rect">
            <a:avLst/>
          </a:prstGeom>
          <a:noFill/>
          <a:ln cap="flat">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name="Slide58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914CE-6275-4946-B51F-A78143013C91}"/>
              </a:ext>
            </a:extLst>
          </p:cNvPr>
          <p:cNvSpPr txBox="1">
            <a:spLocks noGrp="1"/>
          </p:cNvSpPr>
          <p:nvPr>
            <p:ph type="title"/>
          </p:nvPr>
        </p:nvSpPr>
        <p:spPr>
          <a:xfrm>
            <a:off x="774121" y="278800"/>
            <a:ext cx="7543800" cy="1450759"/>
          </a:xfrm>
          <a:prstGeom prst="rect">
            <a:avLst/>
          </a:prstGeom>
          <a:noFill/>
          <a:ln>
            <a:noFill/>
          </a:ln>
        </p:spPr>
        <p:txBody>
          <a:bodyPr vert="horz" wrap="square" lIns="91421" tIns="45701" rIns="91421" bIns="45701" anchor="b" anchorCtr="0" compatLnSpc="1">
            <a:normAutofit/>
          </a:bodyPr>
          <a:lstStyle/>
          <a:p>
            <a:pPr lvl="0"/>
            <a:r>
              <a:rPr lang="en-US" sz="4400"/>
              <a:t>Help us Evaluate our Event!</a:t>
            </a:r>
          </a:p>
        </p:txBody>
      </p:sp>
      <p:sp>
        <p:nvSpPr>
          <p:cNvPr id="3" name="Text Placeholder 2">
            <a:extLst>
              <a:ext uri="{FF2B5EF4-FFF2-40B4-BE49-F238E27FC236}">
                <a16:creationId xmlns:a16="http://schemas.microsoft.com/office/drawing/2014/main" id="{F20A4DC3-252D-44DC-9294-15FD0BEFDA3F}"/>
              </a:ext>
            </a:extLst>
          </p:cNvPr>
          <p:cNvSpPr txBox="1">
            <a:spLocks noGrp="1"/>
          </p:cNvSpPr>
          <p:nvPr>
            <p:ph idx="1"/>
          </p:nvPr>
        </p:nvSpPr>
        <p:spPr>
          <a:xfrm>
            <a:off x="749250" y="2050487"/>
            <a:ext cx="7645508" cy="4104458"/>
          </a:xfrm>
          <a:prstGeom prst="rect">
            <a:avLst/>
          </a:prstGeom>
          <a:noFill/>
          <a:ln>
            <a:noFill/>
          </a:ln>
        </p:spPr>
        <p:txBody>
          <a:bodyPr vert="horz" wrap="square" lIns="0" tIns="45701" rIns="0" bIns="45701" anchor="t" anchorCtr="0" compatLnSpc="1">
            <a:normAutofit/>
          </a:bodyPr>
          <a:lstStyle/>
          <a:p>
            <a:pPr lvl="0" indent="-342900" algn="ctr">
              <a:buSzPts val="1800"/>
            </a:pPr>
            <a:r>
              <a:rPr lang="en-US" sz="2400"/>
              <a:t>Please take a few minutes to help us evaluate today’s event and let us know what future topics you would be interested in!</a:t>
            </a:r>
          </a:p>
          <a:p>
            <a:pPr lvl="0" indent="-342900">
              <a:buSzPts val="1800"/>
            </a:pPr>
            <a:endParaRPr lang="en-US" sz="2400"/>
          </a:p>
          <a:p>
            <a:pPr lvl="0" indent="-342900" algn="ctr">
              <a:buSzPts val="1800"/>
            </a:pPr>
            <a:r>
              <a:rPr lang="en-CA" sz="3200" u="sng">
                <a:solidFill>
                  <a:srgbClr val="03B0AE"/>
                </a:solidFill>
                <a:hlinkClick r:id="rId3"/>
              </a:rPr>
              <a:t>Link to Survey</a:t>
            </a:r>
          </a:p>
          <a:p>
            <a:pPr lvl="0" indent="-342900" algn="ctr">
              <a:buSzPts val="1800"/>
            </a:pPr>
            <a:endParaRPr lang="en-CA" sz="3200" u="sng">
              <a:solidFill>
                <a:srgbClr val="03B0AE"/>
              </a:solidFill>
            </a:endParaRPr>
          </a:p>
        </p:txBody>
      </p:sp>
      <p:pic>
        <p:nvPicPr>
          <p:cNvPr id="4" name="Picture 5" descr="A picture containing indoor, white, sitting, front&#10;&#10;Description automatically generated">
            <a:extLst>
              <a:ext uri="{FF2B5EF4-FFF2-40B4-BE49-F238E27FC236}">
                <a16:creationId xmlns:a16="http://schemas.microsoft.com/office/drawing/2014/main" id="{AACBAD90-4F8A-4565-8CF7-823DBB23D553}"/>
              </a:ext>
            </a:extLst>
          </p:cNvPr>
          <p:cNvPicPr>
            <a:picLocks noChangeAspect="1"/>
          </p:cNvPicPr>
          <p:nvPr/>
        </p:nvPicPr>
        <p:blipFill>
          <a:blip r:embed="rId4"/>
          <a:stretch>
            <a:fillRect/>
          </a:stretch>
        </p:blipFill>
        <p:spPr>
          <a:xfrm>
            <a:off x="6741825" y="3887992"/>
            <a:ext cx="2009778" cy="2266953"/>
          </a:xfrm>
          <a:prstGeom prst="rect">
            <a:avLst/>
          </a:prstGeom>
          <a:noFill/>
          <a:ln cap="flat">
            <a:noFill/>
          </a:ln>
        </p:spPr>
      </p:pic>
      <p:grpSp>
        <p:nvGrpSpPr>
          <p:cNvPr id="5" name="Group 6">
            <a:extLst>
              <a:ext uri="{FF2B5EF4-FFF2-40B4-BE49-F238E27FC236}">
                <a16:creationId xmlns:a16="http://schemas.microsoft.com/office/drawing/2014/main" id="{63D11C3B-D74E-443C-9538-F2BD9DFC3EDB}"/>
              </a:ext>
            </a:extLst>
          </p:cNvPr>
          <p:cNvGrpSpPr/>
          <p:nvPr/>
        </p:nvGrpSpPr>
        <p:grpSpPr>
          <a:xfrm>
            <a:off x="0" y="6304065"/>
            <a:ext cx="9144000" cy="553943"/>
            <a:chOff x="0" y="6304065"/>
            <a:chExt cx="9144000" cy="553943"/>
          </a:xfrm>
        </p:grpSpPr>
        <p:sp>
          <p:nvSpPr>
            <p:cNvPr id="6" name="Rectangle 8">
              <a:extLst>
                <a:ext uri="{FF2B5EF4-FFF2-40B4-BE49-F238E27FC236}">
                  <a16:creationId xmlns:a16="http://schemas.microsoft.com/office/drawing/2014/main" id="{8903B58E-3C1C-45FC-B26F-5320B1152725}"/>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7" name="Rectangle 9">
              <a:extLst>
                <a:ext uri="{FF2B5EF4-FFF2-40B4-BE49-F238E27FC236}">
                  <a16:creationId xmlns:a16="http://schemas.microsoft.com/office/drawing/2014/main" id="{068D5C26-70BB-4C72-9AB2-2656DEE85804}"/>
                </a:ext>
              </a:extLst>
            </p:cNvPr>
            <p:cNvSpPr/>
            <p:nvPr/>
          </p:nvSpPr>
          <p:spPr>
            <a:xfrm>
              <a:off x="0" y="6304065"/>
              <a:ext cx="9144000" cy="8646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pic>
          <p:nvPicPr>
            <p:cNvPr id="8" name="Picture 10" descr="A close up of a logo&#10;&#10;Description automatically generated">
              <a:extLst>
                <a:ext uri="{FF2B5EF4-FFF2-40B4-BE49-F238E27FC236}">
                  <a16:creationId xmlns:a16="http://schemas.microsoft.com/office/drawing/2014/main" id="{2056089C-B5AD-417D-8A91-02D206B107B4}"/>
                </a:ext>
              </a:extLst>
            </p:cNvPr>
            <p:cNvPicPr>
              <a:picLocks noChangeAspect="1"/>
            </p:cNvPicPr>
            <p:nvPr/>
          </p:nvPicPr>
          <p:blipFill>
            <a:blip r:embed="rId5"/>
            <a:stretch>
              <a:fillRect/>
            </a:stretch>
          </p:blipFill>
          <p:spPr>
            <a:xfrm>
              <a:off x="8578864" y="6398459"/>
              <a:ext cx="421300" cy="421300"/>
            </a:xfrm>
            <a:prstGeom prst="rect">
              <a:avLst/>
            </a:prstGeom>
            <a:noFill/>
            <a:ln cap="flat">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name="Slide581">
    <p:spTree>
      <p:nvGrpSpPr>
        <p:cNvPr id="1" name=""/>
        <p:cNvGrpSpPr/>
        <p:nvPr/>
      </p:nvGrpSpPr>
      <p:grpSpPr>
        <a:xfrm>
          <a:off x="0" y="0"/>
          <a:ext cx="0" cy="0"/>
          <a:chOff x="0" y="0"/>
          <a:chExt cx="0" cy="0"/>
        </a:xfrm>
      </p:grpSpPr>
      <p:pic>
        <p:nvPicPr>
          <p:cNvPr id="2" name="Picture 5" descr="A close up of a sign&#10;&#10;Description automatically generated">
            <a:extLst>
              <a:ext uri="{FF2B5EF4-FFF2-40B4-BE49-F238E27FC236}">
                <a16:creationId xmlns:a16="http://schemas.microsoft.com/office/drawing/2014/main" id="{8263ABC2-9891-47EC-A046-62229133DDAE}"/>
              </a:ext>
            </a:extLst>
          </p:cNvPr>
          <p:cNvPicPr>
            <a:picLocks noChangeAspect="1"/>
          </p:cNvPicPr>
          <p:nvPr/>
        </p:nvPicPr>
        <p:blipFill>
          <a:blip r:embed="rId3"/>
          <a:stretch>
            <a:fillRect/>
          </a:stretch>
        </p:blipFill>
        <p:spPr>
          <a:xfrm>
            <a:off x="292818" y="1318199"/>
            <a:ext cx="8558372" cy="4619923"/>
          </a:xfrm>
          <a:prstGeom prst="rect">
            <a:avLst/>
          </a:prstGeom>
          <a:noFill/>
          <a:ln cap="flat">
            <a:noFill/>
          </a:ln>
        </p:spPr>
      </p:pic>
      <p:grpSp>
        <p:nvGrpSpPr>
          <p:cNvPr id="3" name="Group 4">
            <a:extLst>
              <a:ext uri="{FF2B5EF4-FFF2-40B4-BE49-F238E27FC236}">
                <a16:creationId xmlns:a16="http://schemas.microsoft.com/office/drawing/2014/main" id="{C23F6B64-2527-455A-B480-658AACAE6212}"/>
              </a:ext>
            </a:extLst>
          </p:cNvPr>
          <p:cNvGrpSpPr/>
          <p:nvPr/>
        </p:nvGrpSpPr>
        <p:grpSpPr>
          <a:xfrm>
            <a:off x="0" y="6304065"/>
            <a:ext cx="9144000" cy="553943"/>
            <a:chOff x="0" y="6304065"/>
            <a:chExt cx="9144000" cy="553943"/>
          </a:xfrm>
        </p:grpSpPr>
        <p:sp>
          <p:nvSpPr>
            <p:cNvPr id="4" name="Rectangle 6">
              <a:extLst>
                <a:ext uri="{FF2B5EF4-FFF2-40B4-BE49-F238E27FC236}">
                  <a16:creationId xmlns:a16="http://schemas.microsoft.com/office/drawing/2014/main" id="{E958C27B-6680-47A3-B1FB-CC79E6E9FB74}"/>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5" name="Rectangle 7">
              <a:extLst>
                <a:ext uri="{FF2B5EF4-FFF2-40B4-BE49-F238E27FC236}">
                  <a16:creationId xmlns:a16="http://schemas.microsoft.com/office/drawing/2014/main" id="{EFB71620-2BB2-4BDE-8C33-0A71A96B48CE}"/>
                </a:ext>
              </a:extLst>
            </p:cNvPr>
            <p:cNvSpPr/>
            <p:nvPr/>
          </p:nvSpPr>
          <p:spPr>
            <a:xfrm>
              <a:off x="0" y="6304065"/>
              <a:ext cx="9144000" cy="8646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pic>
          <p:nvPicPr>
            <p:cNvPr id="6" name="Picture 8" descr="A close up of a logo&#10;&#10;Description automatically generated">
              <a:extLst>
                <a:ext uri="{FF2B5EF4-FFF2-40B4-BE49-F238E27FC236}">
                  <a16:creationId xmlns:a16="http://schemas.microsoft.com/office/drawing/2014/main" id="{DE679DBF-7448-4A2F-8D45-2A41EB4F52B1}"/>
                </a:ext>
              </a:extLst>
            </p:cNvPr>
            <p:cNvPicPr>
              <a:picLocks noChangeAspect="1"/>
            </p:cNvPicPr>
            <p:nvPr/>
          </p:nvPicPr>
          <p:blipFill>
            <a:blip r:embed="rId4"/>
            <a:stretch>
              <a:fillRect/>
            </a:stretch>
          </p:blipFill>
          <p:spPr>
            <a:xfrm>
              <a:off x="8578864" y="6398459"/>
              <a:ext cx="421300" cy="421300"/>
            </a:xfrm>
            <a:prstGeom prst="rect">
              <a:avLst/>
            </a:prstGeom>
            <a:noFill/>
            <a:ln cap="flat">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name="Slide2">
    <p:spTree>
      <p:nvGrpSpPr>
        <p:cNvPr id="1" name=""/>
        <p:cNvGrpSpPr/>
        <p:nvPr/>
      </p:nvGrpSpPr>
      <p:grpSpPr>
        <a:xfrm>
          <a:off x="0" y="0"/>
          <a:ext cx="0" cy="0"/>
          <a:chOff x="0" y="0"/>
          <a:chExt cx="0" cy="0"/>
        </a:xfrm>
      </p:grpSpPr>
      <p:sp>
        <p:nvSpPr>
          <p:cNvPr id="2" name="Google Shape;129;p2">
            <a:extLst>
              <a:ext uri="{FF2B5EF4-FFF2-40B4-BE49-F238E27FC236}">
                <a16:creationId xmlns:a16="http://schemas.microsoft.com/office/drawing/2014/main" id="{F1DF85FE-8443-4808-9132-EEFD087E99FB}"/>
              </a:ext>
            </a:extLst>
          </p:cNvPr>
          <p:cNvSpPr txBox="1">
            <a:spLocks noGrp="1"/>
          </p:cNvSpPr>
          <p:nvPr>
            <p:ph type="title"/>
          </p:nvPr>
        </p:nvSpPr>
        <p:spPr>
          <a:xfrm>
            <a:off x="774121" y="278800"/>
            <a:ext cx="7543800" cy="1450759"/>
          </a:xfrm>
          <a:prstGeom prst="rect">
            <a:avLst/>
          </a:prstGeom>
          <a:noFill/>
          <a:ln>
            <a:noFill/>
          </a:ln>
        </p:spPr>
        <p:txBody>
          <a:bodyPr vert="horz" wrap="square" lIns="91421" tIns="45701" rIns="91421" bIns="45701" anchor="b" anchorCtr="0" compatLnSpc="1">
            <a:normAutofit/>
          </a:bodyPr>
          <a:lstStyle/>
          <a:p>
            <a:pPr lvl="0"/>
            <a:r>
              <a:rPr lang="en-CA" sz="4400"/>
              <a:t>Learning Objectives</a:t>
            </a:r>
          </a:p>
        </p:txBody>
      </p:sp>
      <p:sp>
        <p:nvSpPr>
          <p:cNvPr id="3" name="Google Shape;130;p2">
            <a:extLst>
              <a:ext uri="{FF2B5EF4-FFF2-40B4-BE49-F238E27FC236}">
                <a16:creationId xmlns:a16="http://schemas.microsoft.com/office/drawing/2014/main" id="{8D61B0ED-9A4E-4D21-B4F6-9B3C4983ED74}"/>
              </a:ext>
            </a:extLst>
          </p:cNvPr>
          <p:cNvSpPr txBox="1">
            <a:spLocks noGrp="1"/>
          </p:cNvSpPr>
          <p:nvPr>
            <p:ph idx="1"/>
          </p:nvPr>
        </p:nvSpPr>
        <p:spPr>
          <a:xfrm>
            <a:off x="697037" y="2269668"/>
            <a:ext cx="8092467" cy="3677808"/>
          </a:xfrm>
          <a:prstGeom prst="rect">
            <a:avLst/>
          </a:prstGeom>
          <a:noFill/>
          <a:ln>
            <a:noFill/>
          </a:ln>
        </p:spPr>
        <p:txBody>
          <a:bodyPr vert="horz" wrap="square" lIns="0" tIns="45701" rIns="0" bIns="45701" anchor="t" anchorCtr="0" compatLnSpc="1">
            <a:normAutofit/>
          </a:bodyPr>
          <a:lstStyle/>
          <a:p>
            <a:pPr lvl="0" indent="-342900">
              <a:lnSpc>
                <a:spcPct val="80000"/>
              </a:lnSpc>
              <a:spcAft>
                <a:spcPts val="1200"/>
              </a:spcAft>
              <a:buSzPts val="1800"/>
              <a:buFont typeface="Wingdings" pitchFamily="2"/>
              <a:buChar char="§"/>
            </a:pPr>
            <a:r>
              <a:rPr lang="en-US" sz="2400"/>
              <a:t>Learn about the many ways Experience Based Co-Design (EBD) can help provide a deeper insight into your client/tenants OPOC responses.</a:t>
            </a:r>
          </a:p>
          <a:p>
            <a:pPr lvl="0" indent="-342900">
              <a:lnSpc>
                <a:spcPct val="80000"/>
              </a:lnSpc>
              <a:spcAft>
                <a:spcPts val="1200"/>
              </a:spcAft>
              <a:buSzPts val="1800"/>
              <a:buFont typeface="Wingdings" pitchFamily="2"/>
              <a:buChar char="§"/>
            </a:pPr>
            <a:r>
              <a:rPr lang="en-US" sz="2400"/>
              <a:t>Learn more about how to virtually use Experience Based Co-Design (EBD) approaches in an expedited way.</a:t>
            </a:r>
          </a:p>
          <a:p>
            <a:pPr lvl="0" indent="-342900">
              <a:lnSpc>
                <a:spcPct val="80000"/>
              </a:lnSpc>
              <a:spcAft>
                <a:spcPts val="1200"/>
              </a:spcAft>
              <a:buSzPts val="1800"/>
              <a:buFont typeface="Wingdings" pitchFamily="2"/>
              <a:buChar char="§"/>
            </a:pPr>
            <a:r>
              <a:rPr lang="en-US" sz="2400"/>
              <a:t>Consider how EBD activities can lead to co-designing the service delivery change with your staff/clients/tenants</a:t>
            </a:r>
          </a:p>
          <a:p>
            <a:pPr marL="91440" lvl="0" indent="0">
              <a:lnSpc>
                <a:spcPct val="70000"/>
              </a:lnSpc>
              <a:spcBef>
                <a:spcPts val="1400"/>
              </a:spcBef>
              <a:buNone/>
            </a:pPr>
            <a:endParaRPr lang="en-US"/>
          </a:p>
        </p:txBody>
      </p:sp>
      <p:pic>
        <p:nvPicPr>
          <p:cNvPr id="4" name="Picture 2" descr="A close up of a toy&#10;&#10;Description automatically generated">
            <a:extLst>
              <a:ext uri="{FF2B5EF4-FFF2-40B4-BE49-F238E27FC236}">
                <a16:creationId xmlns:a16="http://schemas.microsoft.com/office/drawing/2014/main" id="{040EA591-897B-4E29-96D4-0A4BE41A06AB}"/>
              </a:ext>
            </a:extLst>
          </p:cNvPr>
          <p:cNvPicPr>
            <a:picLocks noChangeAspect="1"/>
          </p:cNvPicPr>
          <p:nvPr/>
        </p:nvPicPr>
        <p:blipFill>
          <a:blip r:embed="rId3"/>
          <a:stretch>
            <a:fillRect/>
          </a:stretch>
        </p:blipFill>
        <p:spPr>
          <a:xfrm>
            <a:off x="6381341" y="141878"/>
            <a:ext cx="2618823" cy="2127790"/>
          </a:xfrm>
          <a:prstGeom prst="rect">
            <a:avLst/>
          </a:prstGeom>
          <a:noFill/>
          <a:ln cap="flat">
            <a:noFill/>
          </a:ln>
        </p:spPr>
      </p:pic>
      <p:grpSp>
        <p:nvGrpSpPr>
          <p:cNvPr id="5" name="Group 4">
            <a:extLst>
              <a:ext uri="{FF2B5EF4-FFF2-40B4-BE49-F238E27FC236}">
                <a16:creationId xmlns:a16="http://schemas.microsoft.com/office/drawing/2014/main" id="{2B6DDF7E-382E-4BA5-8156-2A340466C344}"/>
              </a:ext>
            </a:extLst>
          </p:cNvPr>
          <p:cNvGrpSpPr/>
          <p:nvPr/>
        </p:nvGrpSpPr>
        <p:grpSpPr>
          <a:xfrm>
            <a:off x="0" y="6304065"/>
            <a:ext cx="9144000" cy="553943"/>
            <a:chOff x="0" y="6304065"/>
            <a:chExt cx="9144000" cy="553943"/>
          </a:xfrm>
        </p:grpSpPr>
        <p:sp>
          <p:nvSpPr>
            <p:cNvPr id="6" name="Rectangle 7">
              <a:extLst>
                <a:ext uri="{FF2B5EF4-FFF2-40B4-BE49-F238E27FC236}">
                  <a16:creationId xmlns:a16="http://schemas.microsoft.com/office/drawing/2014/main" id="{C13906F4-E8E9-4D2E-B73B-24560DE129E7}"/>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7" name="Rectangle 8">
              <a:extLst>
                <a:ext uri="{FF2B5EF4-FFF2-40B4-BE49-F238E27FC236}">
                  <a16:creationId xmlns:a16="http://schemas.microsoft.com/office/drawing/2014/main" id="{62ED32AD-BA08-4CC0-8B96-F144CA6A084A}"/>
                </a:ext>
              </a:extLst>
            </p:cNvPr>
            <p:cNvSpPr/>
            <p:nvPr/>
          </p:nvSpPr>
          <p:spPr>
            <a:xfrm>
              <a:off x="0" y="6304065"/>
              <a:ext cx="9144000" cy="8646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pic>
          <p:nvPicPr>
            <p:cNvPr id="8" name="Picture 3" descr="A close up of a logo&#10;&#10;Description automatically generated">
              <a:extLst>
                <a:ext uri="{FF2B5EF4-FFF2-40B4-BE49-F238E27FC236}">
                  <a16:creationId xmlns:a16="http://schemas.microsoft.com/office/drawing/2014/main" id="{F8FFD244-21F7-4351-B682-47643F93A7FF}"/>
                </a:ext>
              </a:extLst>
            </p:cNvPr>
            <p:cNvPicPr>
              <a:picLocks noChangeAspect="1"/>
            </p:cNvPicPr>
            <p:nvPr/>
          </p:nvPicPr>
          <p:blipFill>
            <a:blip r:embed="rId4"/>
            <a:stretch>
              <a:fillRect/>
            </a:stretch>
          </p:blipFill>
          <p:spPr>
            <a:xfrm>
              <a:off x="8578864" y="6398459"/>
              <a:ext cx="421300" cy="421300"/>
            </a:xfrm>
            <a:prstGeom prst="rect">
              <a:avLst/>
            </a:prstGeom>
            <a:noFill/>
            <a:ln cap="flat">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name="Slide555">
    <p:spTree>
      <p:nvGrpSpPr>
        <p:cNvPr id="1" name=""/>
        <p:cNvGrpSpPr/>
        <p:nvPr/>
      </p:nvGrpSpPr>
      <p:grpSpPr>
        <a:xfrm>
          <a:off x="0" y="0"/>
          <a:ext cx="0" cy="0"/>
          <a:chOff x="0" y="0"/>
          <a:chExt cx="0" cy="0"/>
        </a:xfrm>
      </p:grpSpPr>
      <p:pic>
        <p:nvPicPr>
          <p:cNvPr id="2" name="Picture 2" descr="https://gallery.mailchimp.com/d3d00b4db0308ab13f360cb79/images/dd27c9e8-9b23-48b9-8527-94feb18ef415.jpg">
            <a:extLst>
              <a:ext uri="{FF2B5EF4-FFF2-40B4-BE49-F238E27FC236}">
                <a16:creationId xmlns:a16="http://schemas.microsoft.com/office/drawing/2014/main" id="{8DD53C3E-FBCF-482C-97B3-6E74F23F6E55}"/>
              </a:ext>
            </a:extLst>
          </p:cNvPr>
          <p:cNvPicPr>
            <a:picLocks noChangeAspect="1"/>
          </p:cNvPicPr>
          <p:nvPr/>
        </p:nvPicPr>
        <p:blipFill>
          <a:blip/>
          <a:srcRect/>
          <a:stretch>
            <a:fillRect/>
          </a:stretch>
        </p:blipFill>
        <p:spPr>
          <a:xfrm>
            <a:off x="6191246" y="4871337"/>
            <a:ext cx="2770220" cy="1355113"/>
          </a:xfrm>
          <a:prstGeom prst="rect">
            <a:avLst/>
          </a:prstGeom>
          <a:noFill/>
          <a:ln cap="flat">
            <a:noFill/>
          </a:ln>
        </p:spPr>
      </p:pic>
      <p:sp>
        <p:nvSpPr>
          <p:cNvPr id="3" name="Title 1">
            <a:extLst>
              <a:ext uri="{FF2B5EF4-FFF2-40B4-BE49-F238E27FC236}">
                <a16:creationId xmlns:a16="http://schemas.microsoft.com/office/drawing/2014/main" id="{D8E28394-FD24-461B-9C6D-9B13DD5AEFA3}"/>
              </a:ext>
            </a:extLst>
          </p:cNvPr>
          <p:cNvSpPr txBox="1">
            <a:spLocks noGrp="1"/>
          </p:cNvSpPr>
          <p:nvPr>
            <p:ph type="title"/>
          </p:nvPr>
        </p:nvSpPr>
        <p:spPr>
          <a:xfrm>
            <a:off x="1074776" y="533652"/>
            <a:ext cx="7886700" cy="994172"/>
          </a:xfrm>
          <a:prstGeom prst="rect">
            <a:avLst/>
          </a:prstGeom>
          <a:noFill/>
          <a:ln>
            <a:noFill/>
          </a:ln>
        </p:spPr>
        <p:txBody>
          <a:bodyPr vert="horz" wrap="square" lIns="91421" tIns="45701" rIns="91421" bIns="45701" anchor="b" anchorCtr="0" compatLnSpc="1">
            <a:normAutofit/>
          </a:bodyPr>
          <a:lstStyle/>
          <a:p>
            <a:pPr lvl="0"/>
            <a:r>
              <a:rPr lang="en-US" sz="4400"/>
              <a:t>QI On The Fly – How Come?</a:t>
            </a:r>
          </a:p>
        </p:txBody>
      </p:sp>
      <p:sp>
        <p:nvSpPr>
          <p:cNvPr id="4" name="Content Placeholder 2">
            <a:extLst>
              <a:ext uri="{FF2B5EF4-FFF2-40B4-BE49-F238E27FC236}">
                <a16:creationId xmlns:a16="http://schemas.microsoft.com/office/drawing/2014/main" id="{8CF8197B-5521-4FA1-BA0B-5E91BC9C3830}"/>
              </a:ext>
            </a:extLst>
          </p:cNvPr>
          <p:cNvSpPr txBox="1">
            <a:spLocks noGrp="1"/>
          </p:cNvSpPr>
          <p:nvPr>
            <p:ph idx="1"/>
          </p:nvPr>
        </p:nvSpPr>
        <p:spPr>
          <a:xfrm>
            <a:off x="344381" y="1618972"/>
            <a:ext cx="8501377" cy="4705374"/>
          </a:xfrm>
          <a:prstGeom prst="rect">
            <a:avLst/>
          </a:prstGeom>
          <a:noFill/>
          <a:ln>
            <a:noFill/>
          </a:ln>
        </p:spPr>
        <p:txBody>
          <a:bodyPr vert="horz" wrap="square" lIns="0" tIns="45701" rIns="0" bIns="45701" anchor="t" anchorCtr="0" compatLnSpc="1">
            <a:normAutofit/>
          </a:bodyPr>
          <a:lstStyle/>
          <a:p>
            <a:pPr lvl="0" indent="-342900">
              <a:buSzPts val="1800"/>
              <a:buFont typeface="Wingdings" pitchFamily="2"/>
              <a:buChar char="q"/>
            </a:pPr>
            <a:r>
              <a:rPr lang="en-US" sz="2400"/>
              <a:t>Unprecedented times with competing priorities</a:t>
            </a:r>
          </a:p>
          <a:p>
            <a:pPr lvl="0" indent="-342900">
              <a:buSzPts val="1800"/>
              <a:buFont typeface="Wingdings" pitchFamily="2"/>
              <a:buChar char="q"/>
            </a:pPr>
            <a:r>
              <a:rPr lang="en-US" sz="2400"/>
              <a:t>Safety for all balanced against meeting client/tenant needs</a:t>
            </a:r>
          </a:p>
          <a:p>
            <a:pPr lvl="0" indent="-342900">
              <a:buSzPts val="1800"/>
              <a:buFont typeface="Wingdings" pitchFamily="2"/>
              <a:buChar char="q"/>
            </a:pPr>
            <a:r>
              <a:rPr lang="en-US" sz="2400"/>
              <a:t>Creative approaches (change ideas) are being implemented rapidly and altered as you gather data and input from team members and clients/tenants about what is working</a:t>
            </a:r>
          </a:p>
          <a:p>
            <a:pPr lvl="0" indent="-342900">
              <a:buSzPts val="1800"/>
              <a:buFont typeface="Wingdings" pitchFamily="2"/>
              <a:buChar char="q"/>
            </a:pPr>
            <a:r>
              <a:rPr lang="en-US" sz="2400"/>
              <a:t>Some change ideas will continue after the pandemic is over as new ways of operating, others, temporary during the COVID-19 experience.</a:t>
            </a:r>
          </a:p>
        </p:txBody>
      </p:sp>
      <p:grpSp>
        <p:nvGrpSpPr>
          <p:cNvPr id="5" name="Group 4">
            <a:extLst>
              <a:ext uri="{FF2B5EF4-FFF2-40B4-BE49-F238E27FC236}">
                <a16:creationId xmlns:a16="http://schemas.microsoft.com/office/drawing/2014/main" id="{D3BA95AC-8DB2-4ADD-B888-C45142C42EDD}"/>
              </a:ext>
            </a:extLst>
          </p:cNvPr>
          <p:cNvGrpSpPr/>
          <p:nvPr/>
        </p:nvGrpSpPr>
        <p:grpSpPr>
          <a:xfrm>
            <a:off x="0" y="6304065"/>
            <a:ext cx="9144000" cy="553943"/>
            <a:chOff x="0" y="6304065"/>
            <a:chExt cx="9144000" cy="553943"/>
          </a:xfrm>
        </p:grpSpPr>
        <p:sp>
          <p:nvSpPr>
            <p:cNvPr id="6" name="Rectangle 5">
              <a:extLst>
                <a:ext uri="{FF2B5EF4-FFF2-40B4-BE49-F238E27FC236}">
                  <a16:creationId xmlns:a16="http://schemas.microsoft.com/office/drawing/2014/main" id="{377EA2C1-9704-45D1-970E-1AA29223B9AE}"/>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7" name="Rectangle 6">
              <a:extLst>
                <a:ext uri="{FF2B5EF4-FFF2-40B4-BE49-F238E27FC236}">
                  <a16:creationId xmlns:a16="http://schemas.microsoft.com/office/drawing/2014/main" id="{8C8BE758-20E1-4618-AFAF-0A8300C37279}"/>
                </a:ext>
              </a:extLst>
            </p:cNvPr>
            <p:cNvSpPr/>
            <p:nvPr/>
          </p:nvSpPr>
          <p:spPr>
            <a:xfrm>
              <a:off x="0" y="6304065"/>
              <a:ext cx="9144000" cy="8646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pic>
          <p:nvPicPr>
            <p:cNvPr id="8" name="Picture 7" descr="A close up of a logo&#10;&#10;Description automatically generated">
              <a:extLst>
                <a:ext uri="{FF2B5EF4-FFF2-40B4-BE49-F238E27FC236}">
                  <a16:creationId xmlns:a16="http://schemas.microsoft.com/office/drawing/2014/main" id="{7E90611C-A3DA-4AAF-8CCE-FF85E88E5BD1}"/>
                </a:ext>
              </a:extLst>
            </p:cNvPr>
            <p:cNvPicPr>
              <a:picLocks noChangeAspect="1"/>
            </p:cNvPicPr>
            <p:nvPr/>
          </p:nvPicPr>
          <p:blipFill>
            <a:blip r:embed="rId3"/>
            <a:stretch>
              <a:fillRect/>
            </a:stretch>
          </p:blipFill>
          <p:spPr>
            <a:xfrm>
              <a:off x="8578864" y="6398459"/>
              <a:ext cx="421300" cy="421300"/>
            </a:xfrm>
            <a:prstGeom prst="rect">
              <a:avLst/>
            </a:prstGeom>
            <a:noFill/>
            <a:ln cap="flat">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name="Slide58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2907-1550-4703-9712-D5D9198F5765}"/>
              </a:ext>
            </a:extLst>
          </p:cNvPr>
          <p:cNvSpPr txBox="1">
            <a:spLocks noGrp="1"/>
          </p:cNvSpPr>
          <p:nvPr>
            <p:ph type="title"/>
          </p:nvPr>
        </p:nvSpPr>
        <p:spPr>
          <a:xfrm>
            <a:off x="774121" y="278800"/>
            <a:ext cx="7543800" cy="1450759"/>
          </a:xfrm>
          <a:prstGeom prst="rect">
            <a:avLst/>
          </a:prstGeom>
          <a:noFill/>
          <a:ln>
            <a:noFill/>
          </a:ln>
        </p:spPr>
        <p:txBody>
          <a:bodyPr vert="horz" wrap="square" lIns="91421" tIns="45701" rIns="91421" bIns="45701" anchor="b" anchorCtr="0" compatLnSpc="1">
            <a:normAutofit/>
          </a:bodyPr>
          <a:lstStyle/>
          <a:p>
            <a:pPr lvl="0"/>
            <a:r>
              <a:rPr lang="en-US" sz="4400" dirty="0"/>
              <a:t>Introducing today’s Panelists</a:t>
            </a:r>
          </a:p>
        </p:txBody>
      </p:sp>
      <p:sp>
        <p:nvSpPr>
          <p:cNvPr id="3" name="Text Placeholder 2">
            <a:extLst>
              <a:ext uri="{FF2B5EF4-FFF2-40B4-BE49-F238E27FC236}">
                <a16:creationId xmlns:a16="http://schemas.microsoft.com/office/drawing/2014/main" id="{35165D1C-D57C-492A-8187-21CC106004AE}"/>
              </a:ext>
            </a:extLst>
          </p:cNvPr>
          <p:cNvSpPr txBox="1">
            <a:spLocks noGrp="1"/>
          </p:cNvSpPr>
          <p:nvPr>
            <p:ph idx="1"/>
          </p:nvPr>
        </p:nvSpPr>
        <p:spPr>
          <a:xfrm>
            <a:off x="4251365" y="1988838"/>
            <a:ext cx="4726387" cy="4104458"/>
          </a:xfrm>
          <a:prstGeom prst="rect">
            <a:avLst/>
          </a:prstGeom>
          <a:noFill/>
          <a:ln>
            <a:noFill/>
          </a:ln>
        </p:spPr>
        <p:txBody>
          <a:bodyPr vert="horz" wrap="square" lIns="0" tIns="45701" rIns="0" bIns="45701" anchor="t" anchorCtr="0" compatLnSpc="1">
            <a:normAutofit/>
          </a:bodyPr>
          <a:lstStyle/>
          <a:p>
            <a:pPr marL="725174" lvl="6" indent="-457200">
              <a:spcBef>
                <a:spcPts val="400"/>
              </a:spcBef>
              <a:buClr>
                <a:srgbClr val="F07F09"/>
              </a:buClr>
              <a:buSzPts val="1800"/>
              <a:buFont typeface="Wingdings" pitchFamily="2"/>
              <a:buChar char="Ø"/>
            </a:pPr>
            <a:r>
              <a:rPr lang="en-US" sz="2800" kern="0">
                <a:solidFill>
                  <a:srgbClr val="595959"/>
                </a:solidFill>
                <a:latin typeface="Calibri"/>
                <a:cs typeface="Calibri"/>
              </a:rPr>
              <a:t>Alice Strachan</a:t>
            </a:r>
            <a:endParaRPr lang="en-US" sz="1400" kern="0">
              <a:solidFill>
                <a:srgbClr val="3F3F3F"/>
              </a:solidFill>
              <a:latin typeface="Calibri"/>
              <a:cs typeface="Calibri"/>
            </a:endParaRPr>
          </a:p>
          <a:p>
            <a:pPr marL="725174" lvl="7" indent="0">
              <a:lnSpc>
                <a:spcPct val="110000"/>
              </a:lnSpc>
              <a:spcBef>
                <a:spcPts val="0"/>
              </a:spcBef>
              <a:buNone/>
            </a:pPr>
            <a:r>
              <a:rPr lang="en-US" sz="2000" kern="0">
                <a:solidFill>
                  <a:srgbClr val="03B0AE"/>
                </a:solidFill>
                <a:latin typeface="Calibri"/>
                <a:cs typeface="Calibri"/>
              </a:rPr>
              <a:t>Quality Improvement, Integrated Care</a:t>
            </a:r>
          </a:p>
          <a:p>
            <a:pPr marL="725174" lvl="7" indent="0">
              <a:lnSpc>
                <a:spcPct val="110000"/>
              </a:lnSpc>
              <a:spcBef>
                <a:spcPts val="0"/>
              </a:spcBef>
              <a:buNone/>
            </a:pPr>
            <a:r>
              <a:rPr lang="en-US" sz="2000" kern="0">
                <a:solidFill>
                  <a:srgbClr val="03B0AE"/>
                </a:solidFill>
                <a:latin typeface="Calibri"/>
                <a:cs typeface="Calibri"/>
              </a:rPr>
              <a:t>Ontario Health (Quality)</a:t>
            </a:r>
          </a:p>
          <a:p>
            <a:pPr marL="267974" lvl="6" indent="0">
              <a:spcBef>
                <a:spcPts val="400"/>
              </a:spcBef>
              <a:buNone/>
            </a:pPr>
            <a:endParaRPr lang="en-US" sz="2800" kern="0">
              <a:solidFill>
                <a:srgbClr val="595959"/>
              </a:solidFill>
              <a:latin typeface="Calibri"/>
              <a:cs typeface="Calibri"/>
            </a:endParaRPr>
          </a:p>
          <a:p>
            <a:pPr marL="725174" lvl="6" indent="-457200">
              <a:spcBef>
                <a:spcPts val="400"/>
              </a:spcBef>
              <a:buClr>
                <a:srgbClr val="F07F09"/>
              </a:buClr>
              <a:buSzPts val="1800"/>
              <a:buFont typeface="Wingdings" pitchFamily="2"/>
              <a:buChar char="Ø"/>
            </a:pPr>
            <a:r>
              <a:rPr lang="en-US" sz="2800" kern="0">
                <a:solidFill>
                  <a:srgbClr val="595959"/>
                </a:solidFill>
                <a:latin typeface="Calibri"/>
                <a:cs typeface="Calibri"/>
              </a:rPr>
              <a:t>Laura Daly-Trottier</a:t>
            </a:r>
          </a:p>
          <a:p>
            <a:pPr marL="725174" lvl="7" indent="0">
              <a:lnSpc>
                <a:spcPct val="110000"/>
              </a:lnSpc>
              <a:spcBef>
                <a:spcPts val="0"/>
              </a:spcBef>
              <a:buNone/>
            </a:pPr>
            <a:r>
              <a:rPr lang="en-US" sz="2000" kern="0">
                <a:solidFill>
                  <a:srgbClr val="03B0AE"/>
                </a:solidFill>
                <a:latin typeface="Calibri"/>
                <a:cs typeface="Calibri"/>
              </a:rPr>
              <a:t>Quality Improvement Coach</a:t>
            </a:r>
          </a:p>
          <a:p>
            <a:pPr marL="725174" lvl="7" indent="0">
              <a:lnSpc>
                <a:spcPct val="110000"/>
              </a:lnSpc>
              <a:spcBef>
                <a:spcPts val="0"/>
              </a:spcBef>
              <a:buNone/>
            </a:pPr>
            <a:r>
              <a:rPr lang="en-US" sz="2000" kern="0">
                <a:solidFill>
                  <a:srgbClr val="03B0AE"/>
                </a:solidFill>
                <a:latin typeface="Calibri"/>
                <a:cs typeface="Calibri"/>
              </a:rPr>
              <a:t>The Excellence through Quality Improvement Project (E-QIP)</a:t>
            </a:r>
          </a:p>
          <a:p>
            <a:pPr marL="2857500" lvl="6" indent="0">
              <a:spcBef>
                <a:spcPts val="400"/>
              </a:spcBef>
              <a:buNone/>
            </a:pPr>
            <a:endParaRPr lang="en-US" sz="2800" kern="0">
              <a:solidFill>
                <a:srgbClr val="03B0AE"/>
              </a:solidFill>
              <a:latin typeface="Calibri"/>
              <a:cs typeface="Calibri"/>
            </a:endParaRPr>
          </a:p>
          <a:p>
            <a:pPr marL="3200400" lvl="6" indent="-342900">
              <a:spcBef>
                <a:spcPts val="400"/>
              </a:spcBef>
              <a:buClr>
                <a:srgbClr val="F07F09"/>
              </a:buClr>
              <a:buSzPts val="1800"/>
              <a:buFont typeface="Calibri"/>
              <a:buChar char="◦"/>
            </a:pPr>
            <a:endParaRPr lang="en-US" sz="1400" kern="0">
              <a:solidFill>
                <a:srgbClr val="3F3F3F"/>
              </a:solidFill>
              <a:latin typeface="Calibri"/>
              <a:cs typeface="Calibri"/>
            </a:endParaRPr>
          </a:p>
        </p:txBody>
      </p:sp>
      <p:pic>
        <p:nvPicPr>
          <p:cNvPr id="4" name="Picture 2">
            <a:extLst>
              <a:ext uri="{FF2B5EF4-FFF2-40B4-BE49-F238E27FC236}">
                <a16:creationId xmlns:a16="http://schemas.microsoft.com/office/drawing/2014/main" id="{CFB5F109-D399-45C0-860B-C10323670354}"/>
              </a:ext>
            </a:extLst>
          </p:cNvPr>
          <p:cNvPicPr>
            <a:picLocks noChangeAspect="1"/>
          </p:cNvPicPr>
          <p:nvPr/>
        </p:nvPicPr>
        <p:blipFill>
          <a:blip r:embed="rId3"/>
          <a:srcRect l="15178" r="16152"/>
          <a:stretch>
            <a:fillRect/>
          </a:stretch>
        </p:blipFill>
        <p:spPr>
          <a:xfrm>
            <a:off x="534741" y="2030681"/>
            <a:ext cx="3716624" cy="3647029"/>
          </a:xfrm>
          <a:prstGeom prst="rect">
            <a:avLst/>
          </a:prstGeom>
          <a:noFill/>
          <a:ln cap="flat">
            <a:noFill/>
          </a:ln>
        </p:spPr>
      </p:pic>
      <p:grpSp>
        <p:nvGrpSpPr>
          <p:cNvPr id="5" name="Group 5">
            <a:extLst>
              <a:ext uri="{FF2B5EF4-FFF2-40B4-BE49-F238E27FC236}">
                <a16:creationId xmlns:a16="http://schemas.microsoft.com/office/drawing/2014/main" id="{B27C8433-749D-4A31-A006-526710657C52}"/>
              </a:ext>
            </a:extLst>
          </p:cNvPr>
          <p:cNvGrpSpPr/>
          <p:nvPr/>
        </p:nvGrpSpPr>
        <p:grpSpPr>
          <a:xfrm>
            <a:off x="0" y="6304065"/>
            <a:ext cx="9144000" cy="553943"/>
            <a:chOff x="0" y="6304065"/>
            <a:chExt cx="9144000" cy="553943"/>
          </a:xfrm>
        </p:grpSpPr>
        <p:sp>
          <p:nvSpPr>
            <p:cNvPr id="6" name="Rectangle 7">
              <a:extLst>
                <a:ext uri="{FF2B5EF4-FFF2-40B4-BE49-F238E27FC236}">
                  <a16:creationId xmlns:a16="http://schemas.microsoft.com/office/drawing/2014/main" id="{48A8589D-C48A-485F-8D19-6250D68D3D07}"/>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sp>
          <p:nvSpPr>
            <p:cNvPr id="7" name="Rectangle 8">
              <a:extLst>
                <a:ext uri="{FF2B5EF4-FFF2-40B4-BE49-F238E27FC236}">
                  <a16:creationId xmlns:a16="http://schemas.microsoft.com/office/drawing/2014/main" id="{ADAA6903-E630-4935-BDDF-68E8A2610723}"/>
                </a:ext>
              </a:extLst>
            </p:cNvPr>
            <p:cNvSpPr/>
            <p:nvPr/>
          </p:nvSpPr>
          <p:spPr>
            <a:xfrm>
              <a:off x="0" y="6304065"/>
              <a:ext cx="9144000" cy="86465"/>
            </a:xfrm>
            <a:prstGeom prst="rect">
              <a:avLst/>
            </a:prstGeom>
            <a:solidFill>
              <a:srgbClr val="F07F0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Arial"/>
              </a:endParaRPr>
            </a:p>
          </p:txBody>
        </p:sp>
        <p:pic>
          <p:nvPicPr>
            <p:cNvPr id="8" name="Picture 9" descr="A close up of a logo&#10;&#10;Description automatically generated">
              <a:extLst>
                <a:ext uri="{FF2B5EF4-FFF2-40B4-BE49-F238E27FC236}">
                  <a16:creationId xmlns:a16="http://schemas.microsoft.com/office/drawing/2014/main" id="{0F531CE9-5607-4287-B692-7C5238697C50}"/>
                </a:ext>
              </a:extLst>
            </p:cNvPr>
            <p:cNvPicPr>
              <a:picLocks noChangeAspect="1"/>
            </p:cNvPicPr>
            <p:nvPr/>
          </p:nvPicPr>
          <p:blipFill>
            <a:blip r:embed="rId4"/>
            <a:stretch>
              <a:fillRect/>
            </a:stretch>
          </p:blipFill>
          <p:spPr>
            <a:xfrm>
              <a:off x="8578864" y="6398459"/>
              <a:ext cx="421300" cy="421300"/>
            </a:xfrm>
            <a:prstGeom prst="rect">
              <a:avLst/>
            </a:prstGeom>
            <a:noFill/>
            <a:ln cap="flat">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615">
    <p:spTree>
      <p:nvGrpSpPr>
        <p:cNvPr id="1" name=""/>
        <p:cNvGrpSpPr/>
        <p:nvPr/>
      </p:nvGrpSpPr>
      <p:grpSpPr>
        <a:xfrm>
          <a:off x="0" y="0"/>
          <a:ext cx="0" cy="0"/>
          <a:chOff x="0" y="0"/>
          <a:chExt cx="0" cy="0"/>
        </a:xfrm>
      </p:grpSpPr>
      <p:pic>
        <p:nvPicPr>
          <p:cNvPr id="2" name="Picture 12" descr="A screenshot of a cell phone&#10;&#10;Description generated with very high confidence">
            <a:extLst>
              <a:ext uri="{FF2B5EF4-FFF2-40B4-BE49-F238E27FC236}">
                <a16:creationId xmlns:a16="http://schemas.microsoft.com/office/drawing/2014/main" id="{8C8BBFD6-DCA4-408A-8CD0-0163825455A4}"/>
              </a:ext>
            </a:extLst>
          </p:cNvPr>
          <p:cNvPicPr>
            <a:picLocks noChangeAspect="1"/>
          </p:cNvPicPr>
          <p:nvPr/>
        </p:nvPicPr>
        <p:blipFill>
          <a:blip r:embed="rId3"/>
          <a:stretch>
            <a:fillRect/>
          </a:stretch>
        </p:blipFill>
        <p:spPr>
          <a:xfrm>
            <a:off x="293568" y="918752"/>
            <a:ext cx="3745473" cy="5305147"/>
          </a:xfrm>
          <a:prstGeom prst="rect">
            <a:avLst/>
          </a:prstGeom>
          <a:noFill/>
          <a:ln cap="flat">
            <a:noFill/>
          </a:ln>
        </p:spPr>
      </p:pic>
      <p:pic>
        <p:nvPicPr>
          <p:cNvPr id="3" name="Picture 14" descr="A screenshot of a cell phone&#10;&#10;Description generated with very high confidence">
            <a:extLst>
              <a:ext uri="{FF2B5EF4-FFF2-40B4-BE49-F238E27FC236}">
                <a16:creationId xmlns:a16="http://schemas.microsoft.com/office/drawing/2014/main" id="{754D0DA6-B926-4B30-B505-F056AB3C23FE}"/>
              </a:ext>
            </a:extLst>
          </p:cNvPr>
          <p:cNvPicPr>
            <a:picLocks noChangeAspect="1"/>
          </p:cNvPicPr>
          <p:nvPr/>
        </p:nvPicPr>
        <p:blipFill>
          <a:blip r:embed="rId4"/>
          <a:stretch>
            <a:fillRect/>
          </a:stretch>
        </p:blipFill>
        <p:spPr>
          <a:xfrm>
            <a:off x="4572000" y="734080"/>
            <a:ext cx="4047948" cy="5389839"/>
          </a:xfrm>
          <a:prstGeom prst="rect">
            <a:avLst/>
          </a:prstGeom>
          <a:noFill/>
          <a:ln cap="flat">
            <a:noFill/>
          </a:ln>
        </p:spPr>
      </p:pic>
      <p:sp>
        <p:nvSpPr>
          <p:cNvPr id="4" name="Oval 2">
            <a:extLst>
              <a:ext uri="{FF2B5EF4-FFF2-40B4-BE49-F238E27FC236}">
                <a16:creationId xmlns:a16="http://schemas.microsoft.com/office/drawing/2014/main" id="{11F86F02-A8BD-4543-A152-9A1D7375400F}"/>
              </a:ext>
            </a:extLst>
          </p:cNvPr>
          <p:cNvSpPr/>
          <p:nvPr/>
        </p:nvSpPr>
        <p:spPr>
          <a:xfrm>
            <a:off x="2566985" y="2707538"/>
            <a:ext cx="1581783" cy="93867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76196" cap="flat">
            <a:solidFill>
              <a:srgbClr val="FFFF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Calibri"/>
            </a:endParaRPr>
          </a:p>
        </p:txBody>
      </p:sp>
      <p:sp>
        <p:nvSpPr>
          <p:cNvPr id="5" name="Title 1">
            <a:extLst>
              <a:ext uri="{FF2B5EF4-FFF2-40B4-BE49-F238E27FC236}">
                <a16:creationId xmlns:a16="http://schemas.microsoft.com/office/drawing/2014/main" id="{ABC0D664-2B9D-4F2C-A964-DBE4894EE056}"/>
              </a:ext>
            </a:extLst>
          </p:cNvPr>
          <p:cNvSpPr txBox="1">
            <a:spLocks noGrp="1"/>
          </p:cNvSpPr>
          <p:nvPr>
            <p:ph type="title"/>
          </p:nvPr>
        </p:nvSpPr>
        <p:spPr>
          <a:xfrm>
            <a:off x="1319844" y="160047"/>
            <a:ext cx="5657849" cy="828327"/>
          </a:xfrm>
        </p:spPr>
        <p:txBody>
          <a:bodyPr/>
          <a:lstStyle/>
          <a:p>
            <a:pPr lvl="0"/>
            <a:r>
              <a:rPr lang="en-CA" sz="4000"/>
              <a:t>COVID and #QIOnTheFly </a:t>
            </a:r>
          </a:p>
        </p:txBody>
      </p:sp>
      <p:grpSp>
        <p:nvGrpSpPr>
          <p:cNvPr id="6" name="Group 8">
            <a:extLst>
              <a:ext uri="{FF2B5EF4-FFF2-40B4-BE49-F238E27FC236}">
                <a16:creationId xmlns:a16="http://schemas.microsoft.com/office/drawing/2014/main" id="{D2E3E37A-EABC-4276-9B6D-FEB9BF304D89}"/>
              </a:ext>
            </a:extLst>
          </p:cNvPr>
          <p:cNvGrpSpPr/>
          <p:nvPr/>
        </p:nvGrpSpPr>
        <p:grpSpPr>
          <a:xfrm>
            <a:off x="0" y="6304065"/>
            <a:ext cx="9144000" cy="553943"/>
            <a:chOff x="0" y="6304065"/>
            <a:chExt cx="9144000" cy="553943"/>
          </a:xfrm>
        </p:grpSpPr>
        <p:sp>
          <p:nvSpPr>
            <p:cNvPr id="7" name="Rectangle 10">
              <a:extLst>
                <a:ext uri="{FF2B5EF4-FFF2-40B4-BE49-F238E27FC236}">
                  <a16:creationId xmlns:a16="http://schemas.microsoft.com/office/drawing/2014/main" id="{F060B7FA-8FD8-4094-BF20-2ACBC264D3D3}"/>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Calibri"/>
              </a:endParaRPr>
            </a:p>
          </p:txBody>
        </p:sp>
        <p:sp>
          <p:nvSpPr>
            <p:cNvPr id="8" name="Rectangle 12">
              <a:extLst>
                <a:ext uri="{FF2B5EF4-FFF2-40B4-BE49-F238E27FC236}">
                  <a16:creationId xmlns:a16="http://schemas.microsoft.com/office/drawing/2014/main" id="{ED690152-B664-42ED-9157-CCFFF22D2EAB}"/>
                </a:ext>
              </a:extLst>
            </p:cNvPr>
            <p:cNvSpPr/>
            <p:nvPr/>
          </p:nvSpPr>
          <p:spPr>
            <a:xfrm>
              <a:off x="0" y="6304065"/>
              <a:ext cx="9144000" cy="86465"/>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Calibri"/>
              </a:endParaRPr>
            </a:p>
          </p:txBody>
        </p:sp>
        <p:pic>
          <p:nvPicPr>
            <p:cNvPr id="9" name="Picture 14" descr="A close up of a logo&#10;&#10;Description automatically generated">
              <a:extLst>
                <a:ext uri="{FF2B5EF4-FFF2-40B4-BE49-F238E27FC236}">
                  <a16:creationId xmlns:a16="http://schemas.microsoft.com/office/drawing/2014/main" id="{BF43612C-035B-48E5-8E88-B962F1E019BE}"/>
                </a:ext>
              </a:extLst>
            </p:cNvPr>
            <p:cNvPicPr>
              <a:picLocks noChangeAspect="1"/>
            </p:cNvPicPr>
            <p:nvPr/>
          </p:nvPicPr>
          <p:blipFill>
            <a:blip r:embed="rId5"/>
            <a:stretch>
              <a:fillRect/>
            </a:stretch>
          </p:blipFill>
          <p:spPr>
            <a:xfrm>
              <a:off x="8578864" y="6398459"/>
              <a:ext cx="421300" cy="421300"/>
            </a:xfrm>
            <a:prstGeom prst="rect">
              <a:avLst/>
            </a:prstGeom>
            <a:noFill/>
            <a:ln cap="flat">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63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E8433A-030C-4FDD-BDAE-B6A031127836}"/>
              </a:ext>
            </a:extLst>
          </p:cNvPr>
          <p:cNvSpPr txBox="1">
            <a:spLocks noGrp="1"/>
          </p:cNvSpPr>
          <p:nvPr>
            <p:ph idx="4294967295"/>
          </p:nvPr>
        </p:nvSpPr>
        <p:spPr>
          <a:xfrm>
            <a:off x="902814" y="1633855"/>
            <a:ext cx="7551751" cy="4343411"/>
          </a:xfrm>
        </p:spPr>
        <p:txBody>
          <a:bodyPr>
            <a:normAutofit lnSpcReduction="10000"/>
          </a:bodyPr>
          <a:lstStyle/>
          <a:p>
            <a:pPr lvl="0" fontAlgn="base"/>
            <a:endParaRPr lang="en-US" dirty="0"/>
          </a:p>
          <a:p>
            <a:pPr lvl="0" fontAlgn="base">
              <a:buFont typeface="Wingdings" panose="05000000000000000000" pitchFamily="2" charset="2"/>
              <a:buChar char="§"/>
            </a:pPr>
            <a:r>
              <a:rPr lang="en-US" sz="2400" dirty="0"/>
              <a:t>Shared thoughts about what </a:t>
            </a:r>
            <a:r>
              <a:rPr lang="en-CA" sz="2400" dirty="0"/>
              <a:t>you want to know about your </a:t>
            </a:r>
            <a:r>
              <a:rPr lang="en-US" sz="2400" dirty="0"/>
              <a:t>client/tenants’ experiences with your service​</a:t>
            </a:r>
          </a:p>
          <a:p>
            <a:pPr lvl="0" fontAlgn="base">
              <a:buFont typeface="Wingdings" panose="05000000000000000000" pitchFamily="2" charset="2"/>
              <a:buChar char="§"/>
            </a:pPr>
            <a:r>
              <a:rPr lang="en-US" sz="2400" dirty="0"/>
              <a:t>Learned how to use the new OPOC scoring tool and how easy it is to input client/tenant responses to a few OPOC questions​ </a:t>
            </a:r>
          </a:p>
          <a:p>
            <a:pPr lvl="0" fontAlgn="base">
              <a:buFont typeface="Wingdings" panose="05000000000000000000" pitchFamily="2" charset="2"/>
              <a:buChar char="§"/>
            </a:pPr>
            <a:r>
              <a:rPr lang="en-US" sz="2400" dirty="0"/>
              <a:t>Had an opportunity to consider the “story the data tells” </a:t>
            </a:r>
          </a:p>
          <a:p>
            <a:pPr lvl="0" fontAlgn="base">
              <a:buFont typeface="Wingdings" panose="05000000000000000000" pitchFamily="2" charset="2"/>
              <a:buChar char="§"/>
            </a:pPr>
            <a:r>
              <a:rPr lang="en-US" sz="2400" dirty="0"/>
              <a:t>Shared ideas about how to gather client/tenant responses at your agency and considered the pros and cons of each</a:t>
            </a:r>
          </a:p>
          <a:p>
            <a:endParaRPr lang="en-CA" dirty="0"/>
          </a:p>
        </p:txBody>
      </p:sp>
      <p:sp>
        <p:nvSpPr>
          <p:cNvPr id="2" name="Title 1">
            <a:extLst>
              <a:ext uri="{FF2B5EF4-FFF2-40B4-BE49-F238E27FC236}">
                <a16:creationId xmlns:a16="http://schemas.microsoft.com/office/drawing/2014/main" id="{4AC93939-067F-4A27-ADB9-762ADCE91E5E}"/>
              </a:ext>
            </a:extLst>
          </p:cNvPr>
          <p:cNvSpPr txBox="1">
            <a:spLocks noGrp="1"/>
          </p:cNvSpPr>
          <p:nvPr>
            <p:ph type="title" idx="4294967295"/>
          </p:nvPr>
        </p:nvSpPr>
        <p:spPr>
          <a:xfrm>
            <a:off x="902814" y="500061"/>
            <a:ext cx="7886700" cy="1325563"/>
          </a:xfrm>
        </p:spPr>
        <p:txBody>
          <a:bodyPr/>
          <a:lstStyle/>
          <a:p>
            <a:pPr lvl="0"/>
            <a:r>
              <a:rPr lang="en-CA" dirty="0">
                <a:latin typeface="Arial" panose="020B0604020202020204" pitchFamily="34" charset="0"/>
                <a:cs typeface="Arial" panose="020B0604020202020204" pitchFamily="34" charset="0"/>
              </a:rPr>
              <a:t>Recap of webinar #3</a:t>
            </a:r>
          </a:p>
        </p:txBody>
      </p:sp>
      <p:grpSp>
        <p:nvGrpSpPr>
          <p:cNvPr id="4" name="Group 3">
            <a:extLst>
              <a:ext uri="{FF2B5EF4-FFF2-40B4-BE49-F238E27FC236}">
                <a16:creationId xmlns:a16="http://schemas.microsoft.com/office/drawing/2014/main" id="{FAA6E779-4FCB-4508-9070-EF8274D5CF7E}"/>
              </a:ext>
            </a:extLst>
          </p:cNvPr>
          <p:cNvGrpSpPr/>
          <p:nvPr/>
        </p:nvGrpSpPr>
        <p:grpSpPr>
          <a:xfrm>
            <a:off x="0" y="6304065"/>
            <a:ext cx="9144000" cy="553943"/>
            <a:chOff x="0" y="6304065"/>
            <a:chExt cx="9144000" cy="553943"/>
          </a:xfrm>
        </p:grpSpPr>
        <p:sp>
          <p:nvSpPr>
            <p:cNvPr id="5" name="Rectangle 4">
              <a:extLst>
                <a:ext uri="{FF2B5EF4-FFF2-40B4-BE49-F238E27FC236}">
                  <a16:creationId xmlns:a16="http://schemas.microsoft.com/office/drawing/2014/main" id="{E6E7E5E4-FDC5-4774-88AE-9B4E4CD5EF31}"/>
                </a:ext>
              </a:extLst>
            </p:cNvPr>
            <p:cNvSpPr/>
            <p:nvPr/>
          </p:nvSpPr>
          <p:spPr>
            <a:xfrm>
              <a:off x="0" y="6390531"/>
              <a:ext cx="9144000" cy="467477"/>
            </a:xfrm>
            <a:prstGeom prst="rect">
              <a:avLst/>
            </a:prstGeom>
            <a:solidFill>
              <a:srgbClr val="3CAA9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402BE558-6970-4B3C-972F-44D5646477EE}"/>
                </a:ext>
              </a:extLst>
            </p:cNvPr>
            <p:cNvSpPr/>
            <p:nvPr/>
          </p:nvSpPr>
          <p:spPr>
            <a:xfrm>
              <a:off x="0" y="6304065"/>
              <a:ext cx="9144000" cy="86465"/>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400" b="0" i="0" u="none" strike="noStrike" kern="0" cap="none" spc="0" baseline="0">
                <a:solidFill>
                  <a:srgbClr val="FFFFFF"/>
                </a:solidFill>
                <a:uFillTx/>
                <a:latin typeface="Calibri"/>
              </a:endParaRPr>
            </a:p>
          </p:txBody>
        </p:sp>
        <p:pic>
          <p:nvPicPr>
            <p:cNvPr id="7" name="Picture 6" descr="A close up of a logo&#10;&#10;Description automatically generated">
              <a:extLst>
                <a:ext uri="{FF2B5EF4-FFF2-40B4-BE49-F238E27FC236}">
                  <a16:creationId xmlns:a16="http://schemas.microsoft.com/office/drawing/2014/main" id="{B68604CF-CFA2-4E30-85D0-5661E2508B4F}"/>
                </a:ext>
              </a:extLst>
            </p:cNvPr>
            <p:cNvPicPr>
              <a:picLocks noChangeAspect="1"/>
            </p:cNvPicPr>
            <p:nvPr/>
          </p:nvPicPr>
          <p:blipFill>
            <a:blip r:embed="rId3"/>
            <a:stretch>
              <a:fillRect/>
            </a:stretch>
          </p:blipFill>
          <p:spPr>
            <a:xfrm>
              <a:off x="8578864" y="6398459"/>
              <a:ext cx="421300" cy="421300"/>
            </a:xfrm>
            <a:prstGeom prst="rect">
              <a:avLst/>
            </a:prstGeom>
            <a:noFill/>
            <a:ln cap="flat">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63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E8C0-AE54-4509-8BCF-3EA2CFED2244}"/>
              </a:ext>
            </a:extLst>
          </p:cNvPr>
          <p:cNvSpPr txBox="1">
            <a:spLocks noGrp="1"/>
          </p:cNvSpPr>
          <p:nvPr>
            <p:ph type="title" idx="4294967295"/>
          </p:nvPr>
        </p:nvSpPr>
        <p:spPr>
          <a:xfrm>
            <a:off x="585926" y="1677879"/>
            <a:ext cx="7300774" cy="2884595"/>
          </a:xfrm>
        </p:spPr>
        <p:txBody>
          <a:bodyPr>
            <a:normAutofit fontScale="90000"/>
          </a:bodyPr>
          <a:lstStyle/>
          <a:p>
            <a:pPr lvl="0"/>
            <a:br>
              <a:rPr lang="en-US" sz="4400" dirty="0"/>
            </a:br>
            <a:br>
              <a:rPr lang="en-US" sz="4400" dirty="0"/>
            </a:br>
            <a:r>
              <a:rPr lang="en-US" sz="4400" dirty="0"/>
              <a:t>Experience Based Co-Design (EBD), Quality Improvement (QI) and Ontario Perception of Care (OPOC)</a:t>
            </a:r>
            <a:endParaRPr lang="en-CA" sz="4400" dirty="0"/>
          </a:p>
        </p:txBody>
      </p:sp>
    </p:spTree>
  </p:cSld>
  <p:clrMapOvr>
    <a:masterClrMapping/>
  </p:clrMapOvr>
</p:sld>
</file>

<file path=ppt/theme/theme1.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AMH Golden_Yel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ofMeeting xmlns="68febf2c-b7ad-409c-a244-f90066215c5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F3A65F5B580E42AC36597AB89BE955" ma:contentTypeVersion="11" ma:contentTypeDescription="Create a new document." ma:contentTypeScope="" ma:versionID="aa3738bb1ed254b52f206b113d7b2d1f">
  <xsd:schema xmlns:xsd="http://www.w3.org/2001/XMLSchema" xmlns:xs="http://www.w3.org/2001/XMLSchema" xmlns:p="http://schemas.microsoft.com/office/2006/metadata/properties" xmlns:ns2="68febf2c-b7ad-409c-a244-f90066215c5e" xmlns:ns3="455fbbd8-9fd8-40d5-bc6d-ed66f46571d0" targetNamespace="http://schemas.microsoft.com/office/2006/metadata/properties" ma:root="true" ma:fieldsID="bcb801de7ae56395aeb6b7ebb07c2e9d" ns2:_="" ns3:_="">
    <xsd:import namespace="68febf2c-b7ad-409c-a244-f90066215c5e"/>
    <xsd:import namespace="455fbbd8-9fd8-40d5-bc6d-ed66f46571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DateofMeet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febf2c-b7ad-409c-a244-f90066215c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DateofMeeting" ma:index="17" nillable="true" ma:displayName="Date of Meeting" ma:default="NaN-0NaN-0NaNT0NaN:0NaN:0NaNZ" ma:format="DateOnly" ma:internalName="DateofMeeting">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55fbbd8-9fd8-40d5-bc6d-ed66f46571d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DFF45D-246E-4DF0-AE81-5981F7FCD398}">
  <ds:schemaRefs>
    <ds:schemaRef ds:uri="http://schemas.microsoft.com/office/infopath/2007/PartnerControls"/>
    <ds:schemaRef ds:uri="68febf2c-b7ad-409c-a244-f90066215c5e"/>
    <ds:schemaRef ds:uri="http://www.w3.org/XML/1998/namespace"/>
    <ds:schemaRef ds:uri="455fbbd8-9fd8-40d5-bc6d-ed66f46571d0"/>
    <ds:schemaRef ds:uri="http://schemas.microsoft.com/office/2006/documentManagement/types"/>
    <ds:schemaRef ds:uri="http://purl.org/dc/elements/1.1/"/>
    <ds:schemaRef ds:uri="http://purl.org/dc/terms/"/>
    <ds:schemaRef ds:uri="http://schemas.microsoft.com/office/2006/metadata/propertie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E68ADDDE-7F4C-4D8B-AB9F-56051239FE08}">
  <ds:schemaRefs>
    <ds:schemaRef ds:uri="http://schemas.microsoft.com/sharepoint/v3/contenttype/forms"/>
  </ds:schemaRefs>
</ds:datastoreItem>
</file>

<file path=customXml/itemProps3.xml><?xml version="1.0" encoding="utf-8"?>
<ds:datastoreItem xmlns:ds="http://schemas.openxmlformats.org/officeDocument/2006/customXml" ds:itemID="{39A9293B-4114-4408-B636-C748E889E8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febf2c-b7ad-409c-a244-f90066215c5e"/>
    <ds:schemaRef ds:uri="455fbbd8-9fd8-40d5-bc6d-ed66f46571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TotalTime>
  <Words>2341</Words>
  <Application>Microsoft Office PowerPoint</Application>
  <PresentationFormat>On-screen Show (4:3)</PresentationFormat>
  <Paragraphs>288</Paragraphs>
  <Slides>32</Slides>
  <Notes>31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32</vt:i4>
      </vt:variant>
    </vt:vector>
  </HeadingPairs>
  <TitlesOfParts>
    <vt:vector size="46" baseType="lpstr">
      <vt:lpstr>.AppleSystemUIFont</vt:lpstr>
      <vt:lpstr>Arial</vt:lpstr>
      <vt:lpstr>Calibri</vt:lpstr>
      <vt:lpstr>Calibri Light</vt:lpstr>
      <vt:lpstr>Helvetica</vt:lpstr>
      <vt:lpstr>Manuale</vt:lpstr>
      <vt:lpstr>Noto Sans Symbols</vt:lpstr>
      <vt:lpstr>Open Sans</vt:lpstr>
      <vt:lpstr>Wingdings</vt:lpstr>
      <vt:lpstr>Retrospect</vt:lpstr>
      <vt:lpstr>Custom Design</vt:lpstr>
      <vt:lpstr>1_Retrospect</vt:lpstr>
      <vt:lpstr>Office Theme</vt:lpstr>
      <vt:lpstr>3_CAMH Golden_Yellow</vt:lpstr>
      <vt:lpstr> QIOnTheFly Web Meeting #4: Clients as your guide:  Experience Based Design </vt:lpstr>
      <vt:lpstr>Using Zoom Together!</vt:lpstr>
      <vt:lpstr>Using Zoom Together!</vt:lpstr>
      <vt:lpstr>Learning Objectives</vt:lpstr>
      <vt:lpstr>QI On The Fly – How Come?</vt:lpstr>
      <vt:lpstr>Introducing today’s Panelists</vt:lpstr>
      <vt:lpstr>COVID and #QIOnTheFly </vt:lpstr>
      <vt:lpstr>Recap of webinar #3</vt:lpstr>
      <vt:lpstr>  Experience Based Co-Design (EBD), Quality Improvement (QI) and Ontario Perception of Care (OPOC)</vt:lpstr>
      <vt:lpstr>PowerPoint Presentation</vt:lpstr>
      <vt:lpstr>PowerPoint Presentation</vt:lpstr>
      <vt:lpstr>What is Experience Based Co-Design (EBCD)?</vt:lpstr>
      <vt:lpstr>PowerPoint Presentation</vt:lpstr>
      <vt:lpstr>Perception and Experience </vt:lpstr>
      <vt:lpstr>PowerPoint Presentation</vt:lpstr>
      <vt:lpstr>PowerPoint Presentation</vt:lpstr>
      <vt:lpstr>CAPTURE:  A Variety of Methods for Capturing  the Experience</vt:lpstr>
      <vt:lpstr>Still Photography and Film is Powerful (Depth)</vt:lpstr>
      <vt:lpstr>Observation is….(Breadth and Depth)</vt:lpstr>
      <vt:lpstr>Story Boards (Breadth and Depth)</vt:lpstr>
      <vt:lpstr>Emotion Questionnaire - Breadth</vt:lpstr>
      <vt:lpstr>But how do we do this now?</vt:lpstr>
      <vt:lpstr>PowerPoint Presentation</vt:lpstr>
      <vt:lpstr>PowerPoint Presentation</vt:lpstr>
      <vt:lpstr>PowerPoint Presentation</vt:lpstr>
      <vt:lpstr>PowerPoint Presentation</vt:lpstr>
      <vt:lpstr> Questions</vt:lpstr>
      <vt:lpstr>Resources</vt:lpstr>
      <vt:lpstr>Visit E-QIP’s New Website!</vt:lpstr>
      <vt:lpstr>Quick QI Webinars &amp; Newsletter</vt:lpstr>
      <vt:lpstr>Help us Evaluate our Event!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QIOnTheFly Web Meeting #4: Clients as your guide:  Experience Based Design</dc:title>
  <dc:creator>Laura Daly-Trottier</dc:creator>
  <cp:lastModifiedBy>Ashley Koster</cp:lastModifiedBy>
  <cp:revision>3</cp:revision>
  <dcterms:created xsi:type="dcterms:W3CDTF">2020-06-03T21:50:20Z</dcterms:created>
  <dcterms:modified xsi:type="dcterms:W3CDTF">2020-06-18T14:05:22Z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0x01010000F3A65F5B580E42AC36597AB89BE955</vt:lpwstr>
  </property>
</Properties>
</file>