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A5B7-DE6E-461C-9C7C-1C2B07087C53}" type="datetimeFigureOut">
              <a:rPr lang="en-CA" smtClean="0"/>
              <a:t>2020-01-09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207B-AA47-4B76-8524-A451C9A60F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102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A5B7-DE6E-461C-9C7C-1C2B07087C53}" type="datetimeFigureOut">
              <a:rPr lang="en-CA" smtClean="0"/>
              <a:t>2020-01-09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207B-AA47-4B76-8524-A451C9A60F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629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A5B7-DE6E-461C-9C7C-1C2B07087C53}" type="datetimeFigureOut">
              <a:rPr lang="en-CA" smtClean="0"/>
              <a:t>2020-01-09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207B-AA47-4B76-8524-A451C9A60F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452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A5B7-DE6E-461C-9C7C-1C2B07087C53}" type="datetimeFigureOut">
              <a:rPr lang="en-CA" smtClean="0"/>
              <a:t>2020-01-09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207B-AA47-4B76-8524-A451C9A60F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045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A5B7-DE6E-461C-9C7C-1C2B07087C53}" type="datetimeFigureOut">
              <a:rPr lang="en-CA" smtClean="0"/>
              <a:t>2020-01-09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207B-AA47-4B76-8524-A451C9A60F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750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A5B7-DE6E-461C-9C7C-1C2B07087C53}" type="datetimeFigureOut">
              <a:rPr lang="en-CA" smtClean="0"/>
              <a:t>2020-01-09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207B-AA47-4B76-8524-A451C9A60F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104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A5B7-DE6E-461C-9C7C-1C2B07087C53}" type="datetimeFigureOut">
              <a:rPr lang="en-CA" smtClean="0"/>
              <a:t>2020-01-09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207B-AA47-4B76-8524-A451C9A60F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292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A5B7-DE6E-461C-9C7C-1C2B07087C53}" type="datetimeFigureOut">
              <a:rPr lang="en-CA" smtClean="0"/>
              <a:t>2020-01-09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207B-AA47-4B76-8524-A451C9A60F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057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A5B7-DE6E-461C-9C7C-1C2B07087C53}" type="datetimeFigureOut">
              <a:rPr lang="en-CA" smtClean="0"/>
              <a:t>2020-01-09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207B-AA47-4B76-8524-A451C9A60F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977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A5B7-DE6E-461C-9C7C-1C2B07087C53}" type="datetimeFigureOut">
              <a:rPr lang="en-CA" smtClean="0"/>
              <a:t>2020-01-09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207B-AA47-4B76-8524-A451C9A60F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6134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A5B7-DE6E-461C-9C7C-1C2B07087C53}" type="datetimeFigureOut">
              <a:rPr lang="en-CA" smtClean="0"/>
              <a:t>2020-01-09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207B-AA47-4B76-8524-A451C9A60F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383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CA5B7-DE6E-461C-9C7C-1C2B07087C53}" type="datetimeFigureOut">
              <a:rPr lang="en-CA" smtClean="0"/>
              <a:t>2020-01-09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207B-AA47-4B76-8524-A451C9A60F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673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36650"/>
            <a:ext cx="5943600" cy="6870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/>
        </p:nvCxnSpPr>
        <p:spPr>
          <a:xfrm>
            <a:off x="457200" y="1331640"/>
            <a:ext cx="0" cy="667571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8007350"/>
            <a:ext cx="5943600" cy="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60848" y="539552"/>
            <a:ext cx="2383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Interpreting Run Charts</a:t>
            </a:r>
          </a:p>
        </p:txBody>
      </p:sp>
    </p:spTree>
    <p:extLst>
      <p:ext uri="{BB962C8B-B14F-4D97-AF65-F5344CB8AC3E}">
        <p14:creationId xmlns:p14="http://schemas.microsoft.com/office/powerpoint/2010/main" val="2059614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3568"/>
            <a:ext cx="6858000" cy="5426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2656" y="6403558"/>
            <a:ext cx="62753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Step 1:  Count the number of data points on the run chart, not </a:t>
            </a:r>
          </a:p>
          <a:p>
            <a:pPr marL="541338" indent="-541338"/>
            <a:r>
              <a:rPr lang="en-CA" sz="1200" dirty="0"/>
              <a:t>               including those on the median (Column 1)</a:t>
            </a:r>
          </a:p>
          <a:p>
            <a:pPr marL="541338" indent="-541338"/>
            <a:endParaRPr lang="en-CA" sz="1200" dirty="0"/>
          </a:p>
          <a:p>
            <a:pPr marL="541338" indent="-541338"/>
            <a:r>
              <a:rPr lang="en-CA" sz="1200" dirty="0"/>
              <a:t>Step 2:   Count the number of runs (</a:t>
            </a:r>
            <a:r>
              <a:rPr lang="en-CA" sz="1200" dirty="0" err="1"/>
              <a:t>ie</a:t>
            </a:r>
            <a:r>
              <a:rPr lang="en-CA" sz="1200" dirty="0"/>
              <a:t> the number of times the line crosses the median and add 1</a:t>
            </a:r>
          </a:p>
          <a:p>
            <a:pPr marL="541338" indent="-541338"/>
            <a:endParaRPr lang="en-CA" sz="1200" dirty="0"/>
          </a:p>
          <a:p>
            <a:pPr marL="541338" indent="-541338"/>
            <a:r>
              <a:rPr lang="en-CA" sz="1200" dirty="0"/>
              <a:t>Step 3:  If the number from Step 2 is less than the number in Column 2, it is a signal too few runs, </a:t>
            </a:r>
          </a:p>
          <a:p>
            <a:pPr marL="541338" indent="-541338"/>
            <a:r>
              <a:rPr lang="en-CA" sz="1200" dirty="0"/>
              <a:t>               or if it is greater than the number in Column 3, it is a signal (too many runs)</a:t>
            </a:r>
          </a:p>
        </p:txBody>
      </p:sp>
    </p:spTree>
    <p:extLst>
      <p:ext uri="{BB962C8B-B14F-4D97-AF65-F5344CB8AC3E}">
        <p14:creationId xmlns:p14="http://schemas.microsoft.com/office/powerpoint/2010/main" val="3443173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98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</dc:creator>
  <cp:lastModifiedBy>Elham Bidgoli - CMHA, ON</cp:lastModifiedBy>
  <cp:revision>2</cp:revision>
  <dcterms:created xsi:type="dcterms:W3CDTF">2012-03-16T01:22:29Z</dcterms:created>
  <dcterms:modified xsi:type="dcterms:W3CDTF">2020-01-09T18:57:53Z</dcterms:modified>
</cp:coreProperties>
</file>